
<file path=[Content_Types].xml><?xml version="1.0" encoding="utf-8"?>
<Types xmlns="http://schemas.openxmlformats.org/package/2006/content-types">
  <Default Extension="gif" ContentType="image/gi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6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20"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fUEACtqVKL+5hq1D43POQ==" hashData="Ub3zT+H8aSSCI2N+9OTRPEQB6XTDwQapgcPOTfm6hUC6EEHdEBi/+N2mfFI46MYZmfpgEb/A/clFeTeJq4VDc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2"/>
    <p:restoredTop sz="94648"/>
  </p:normalViewPr>
  <p:slideViewPr>
    <p:cSldViewPr>
      <p:cViewPr>
        <p:scale>
          <a:sx n="90" d="100"/>
          <a:sy n="90" d="100"/>
        </p:scale>
        <p:origin x="2432" y="7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C376213-C287-DC43-8D27-32A016035BE9}" type="datetimeFigureOut">
              <a:rPr lang="en-US" smtClean="0"/>
              <a:t>6/3/22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6441C3-982E-9241-879F-520D17585358}" type="slidenum">
              <a:rPr lang="en-US" smtClean="0"/>
              <a:t>‹#›</a:t>
            </a:fld>
            <a:endParaRPr lang="en-US"/>
          </a:p>
        </p:txBody>
      </p:sp>
    </p:spTree>
    <p:extLst>
      <p:ext uri="{BB962C8B-B14F-4D97-AF65-F5344CB8AC3E}">
        <p14:creationId xmlns:p14="http://schemas.microsoft.com/office/powerpoint/2010/main" val="95804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441C3-982E-9241-879F-520D17585358}" type="slidenum">
              <a:rPr lang="en-US" smtClean="0"/>
              <a:t>33</a:t>
            </a:fld>
            <a:endParaRPr lang="en-US"/>
          </a:p>
        </p:txBody>
      </p:sp>
    </p:spTree>
    <p:extLst>
      <p:ext uri="{BB962C8B-B14F-4D97-AF65-F5344CB8AC3E}">
        <p14:creationId xmlns:p14="http://schemas.microsoft.com/office/powerpoint/2010/main" val="273710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441C3-982E-9241-879F-520D17585358}" type="slidenum">
              <a:rPr lang="en-US" smtClean="0"/>
              <a:t>40</a:t>
            </a:fld>
            <a:endParaRPr lang="en-US"/>
          </a:p>
        </p:txBody>
      </p:sp>
    </p:spTree>
    <p:extLst>
      <p:ext uri="{BB962C8B-B14F-4D97-AF65-F5344CB8AC3E}">
        <p14:creationId xmlns:p14="http://schemas.microsoft.com/office/powerpoint/2010/main" val="425015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74576" y="866647"/>
            <a:ext cx="6194846" cy="1341120"/>
          </a:xfrm>
          <a:prstGeom prst="rect">
            <a:avLst/>
          </a:prstGeom>
        </p:spPr>
        <p:txBody>
          <a:bodyPr wrap="square" lIns="0" tIns="0" rIns="0" bIns="0">
            <a:spAutoFit/>
          </a:bodyPr>
          <a:lstStyle>
            <a:lvl1pPr>
              <a:defRPr sz="8800" b="1" i="1">
                <a:solidFill>
                  <a:srgbClr val="333399"/>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6FDC-39AB-1642-8812-25B70FE2C49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7F262-0CA8-A64D-A434-8FEDF3D564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C2B9A-EFC1-1642-9C0C-5A28ED8C3CF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9ED3F-4B67-7D45-9D99-E88584CFAB3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97CE64-27C8-0C40-B390-BF0C02DB2CE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0803D5-8EB3-E841-B501-DAB740456F7B}"/>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8" name="Footer Placeholder 7">
            <a:extLst>
              <a:ext uri="{FF2B5EF4-FFF2-40B4-BE49-F238E27FC236}">
                <a16:creationId xmlns:a16="http://schemas.microsoft.com/office/drawing/2014/main" id="{C654094A-CA80-EC4A-A4A9-1A235B9C8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F022C-7F01-8343-8F7A-423CAFF534B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8535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B6B5-5C31-5A41-999E-B93A3AFD8C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831D64-E1B2-914D-8D0E-01FF76809048}"/>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4" name="Footer Placeholder 3">
            <a:extLst>
              <a:ext uri="{FF2B5EF4-FFF2-40B4-BE49-F238E27FC236}">
                <a16:creationId xmlns:a16="http://schemas.microsoft.com/office/drawing/2014/main" id="{186D5802-5606-8E4D-845A-5E23874D89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8623BF-E9DD-A848-8DD0-54EA65791C2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832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AA681-B75E-434B-9D30-5FA1CAD95F01}"/>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3" name="Footer Placeholder 2">
            <a:extLst>
              <a:ext uri="{FF2B5EF4-FFF2-40B4-BE49-F238E27FC236}">
                <a16:creationId xmlns:a16="http://schemas.microsoft.com/office/drawing/2014/main" id="{983B68AA-61D0-0E49-BB3A-6DE1A9E3D5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0F451C-1158-BF42-AC49-1C551F4F971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860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864B-E41B-3C40-9EA0-5B8ACB5FCF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3F9B34-E9CE-154E-8AD7-96FB62FB029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CF483-682B-5A47-9941-E73906B538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A03D4E-1CF3-8E4D-A689-8122043A4C23}"/>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6" name="Footer Placeholder 5">
            <a:extLst>
              <a:ext uri="{FF2B5EF4-FFF2-40B4-BE49-F238E27FC236}">
                <a16:creationId xmlns:a16="http://schemas.microsoft.com/office/drawing/2014/main" id="{64DB8F90-C63E-0945-80CB-F239FBC1E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9E984-CACE-0143-8034-9087823FB4A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1984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CB41-4F15-8D41-99B5-04E5D5FF93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CA8516D-0582-8D4F-8213-6EFA38FF8E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B72951D-31EA-AD46-8D00-F5ADBAC236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B40E257-9081-2545-8EFC-D6716B0CB45B}"/>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6" name="Footer Placeholder 5">
            <a:extLst>
              <a:ext uri="{FF2B5EF4-FFF2-40B4-BE49-F238E27FC236}">
                <a16:creationId xmlns:a16="http://schemas.microsoft.com/office/drawing/2014/main" id="{C8E2EE26-0D40-2445-A022-853B40370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6B9F7-A3A9-0546-A488-58E627245D8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2314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C0DC-141E-CA4C-ABC0-BC3C1303AD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C0BF2-A6BA-434D-80D7-3A856D27CB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BFDED-8C1C-1145-814D-170E8CCB51F3}"/>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5" name="Footer Placeholder 4">
            <a:extLst>
              <a:ext uri="{FF2B5EF4-FFF2-40B4-BE49-F238E27FC236}">
                <a16:creationId xmlns:a16="http://schemas.microsoft.com/office/drawing/2014/main" id="{3CADDBE0-292C-0442-A8A2-A3D7C7B57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A95A0-2E52-5F47-A727-7034CC99B42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3978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757E1-1203-EE46-B3D5-B73ED2CD24F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25C85-F196-B144-9BED-4E955956F01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6CC3A-2DC9-1E4A-92A0-B9D90454D0C1}"/>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5" name="Footer Placeholder 4">
            <a:extLst>
              <a:ext uri="{FF2B5EF4-FFF2-40B4-BE49-F238E27FC236}">
                <a16:creationId xmlns:a16="http://schemas.microsoft.com/office/drawing/2014/main" id="{FC0E257B-52F4-E346-8A0C-84EF31756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69E5D-70BC-DD40-AD5E-FC84391CAC8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521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8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8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CC"/>
          </a:solidFill>
        </p:spPr>
        <p:txBody>
          <a:bodyPr wrap="square" lIns="0" tIns="0" rIns="0" bIns="0" rtlCol="0"/>
          <a:lstStyle/>
          <a:p>
            <a:endParaRPr/>
          </a:p>
        </p:txBody>
      </p:sp>
      <p:sp>
        <p:nvSpPr>
          <p:cNvPr id="17" name="bk object 17"/>
          <p:cNvSpPr/>
          <p:nvPr/>
        </p:nvSpPr>
        <p:spPr>
          <a:xfrm>
            <a:off x="152400" y="914400"/>
            <a:ext cx="8915400" cy="5830887"/>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188719" y="0"/>
            <a:ext cx="4962144" cy="122834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5419344" y="0"/>
            <a:ext cx="2508504" cy="122834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DEA0-77E3-FD4B-95BC-BE681C1B32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64C06F0-795E-DD48-BB35-5F128FDFFD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FF06B37-BAA8-8E42-9CC4-D121920AAF95}"/>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5" name="Footer Placeholder 4">
            <a:extLst>
              <a:ext uri="{FF2B5EF4-FFF2-40B4-BE49-F238E27FC236}">
                <a16:creationId xmlns:a16="http://schemas.microsoft.com/office/drawing/2014/main" id="{263C3AF5-3429-5C40-AEDC-245AB5CEB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AC3C7-AF47-A145-9162-7EA93D4B95F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385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B2B-B255-F740-AA34-6B3FBEC4B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BCA2D-4733-2248-AA25-F11F3029A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18CA4-A73A-5240-959C-1DF6D0F106EF}"/>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5" name="Footer Placeholder 4">
            <a:extLst>
              <a:ext uri="{FF2B5EF4-FFF2-40B4-BE49-F238E27FC236}">
                <a16:creationId xmlns:a16="http://schemas.microsoft.com/office/drawing/2014/main" id="{4F47F5C9-66AA-7A49-88E3-801BBC8EE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611E5-9AB9-C541-8DF7-7DF5470977A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860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0F94-BEDA-C940-98A0-8F0C11B0EE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ACEF6BC-BB17-8A4D-B0C5-96D2D6EF88C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A191B6-3EC8-7648-98EA-6F7AB14A84DF}"/>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5" name="Footer Placeholder 4">
            <a:extLst>
              <a:ext uri="{FF2B5EF4-FFF2-40B4-BE49-F238E27FC236}">
                <a16:creationId xmlns:a16="http://schemas.microsoft.com/office/drawing/2014/main" id="{7B9306AC-B128-6F4D-8309-1294E5A75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B7B61-2467-2044-8804-23ED15D1C61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115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F2FC-8601-E04E-9B36-AE486A0E5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A98BF-7D9A-2749-93BA-2A8BBF8CBF4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60ECD-0622-8A43-8834-914325B55CB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DEB305-DB60-7441-BAA4-437125255297}"/>
              </a:ext>
            </a:extLst>
          </p:cNvPr>
          <p:cNvSpPr>
            <a:spLocks noGrp="1"/>
          </p:cNvSpPr>
          <p:nvPr>
            <p:ph type="dt" sz="half" idx="10"/>
          </p:nvPr>
        </p:nvSpPr>
        <p:spPr/>
        <p:txBody>
          <a:bodyPr/>
          <a:lstStyle/>
          <a:p>
            <a:fld id="{1D8BD707-D9CF-40AE-B4C6-C98DA3205C09}" type="datetimeFigureOut">
              <a:rPr lang="en-US" smtClean="0"/>
              <a:t>6/3/22</a:t>
            </a:fld>
            <a:endParaRPr lang="en-US"/>
          </a:p>
        </p:txBody>
      </p:sp>
      <p:sp>
        <p:nvSpPr>
          <p:cNvPr id="6" name="Footer Placeholder 5">
            <a:extLst>
              <a:ext uri="{FF2B5EF4-FFF2-40B4-BE49-F238E27FC236}">
                <a16:creationId xmlns:a16="http://schemas.microsoft.com/office/drawing/2014/main" id="{11E9D213-C3A4-B743-86A1-583CBE061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59C30-8F16-0540-8625-B6B08CAA188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46916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CC"/>
          </a:solidFill>
        </p:spPr>
        <p:txBody>
          <a:bodyPr wrap="square" lIns="0" tIns="0" rIns="0" bIns="0" rtlCol="0"/>
          <a:lstStyle/>
          <a:p>
            <a:endParaRPr/>
          </a:p>
        </p:txBody>
      </p:sp>
      <p:sp>
        <p:nvSpPr>
          <p:cNvPr id="2" name="Holder 2"/>
          <p:cNvSpPr>
            <a:spLocks noGrp="1"/>
          </p:cNvSpPr>
          <p:nvPr>
            <p:ph type="title"/>
          </p:nvPr>
        </p:nvSpPr>
        <p:spPr>
          <a:xfrm>
            <a:off x="175419" y="69088"/>
            <a:ext cx="8793161" cy="982980"/>
          </a:xfrm>
          <a:prstGeom prst="rect">
            <a:avLst/>
          </a:prstGeom>
        </p:spPr>
        <p:txBody>
          <a:bodyPr wrap="square" lIns="0" tIns="0" rIns="0" bIns="0">
            <a:spAutoFit/>
          </a:bodyPr>
          <a:lstStyle>
            <a:lvl1pPr>
              <a:defRPr sz="3200" b="0" i="0">
                <a:solidFill>
                  <a:srgbClr val="008000"/>
                </a:solidFill>
                <a:latin typeface="Arial"/>
                <a:cs typeface="Arial"/>
              </a:defRPr>
            </a:lvl1pPr>
          </a:lstStyle>
          <a:p>
            <a:endParaRPr/>
          </a:p>
        </p:txBody>
      </p:sp>
      <p:sp>
        <p:nvSpPr>
          <p:cNvPr id="3" name="Holder 3"/>
          <p:cNvSpPr>
            <a:spLocks noGrp="1"/>
          </p:cNvSpPr>
          <p:nvPr>
            <p:ph type="body" idx="1"/>
          </p:nvPr>
        </p:nvSpPr>
        <p:spPr>
          <a:xfrm>
            <a:off x="364489" y="1318646"/>
            <a:ext cx="8415020" cy="411162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28EB7-80A9-C34A-8375-7A3DE52DA4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E293E-D718-C244-9194-5119C9E039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50F62-E8E6-F54C-9062-D5337F5C33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6/3/22</a:t>
            </a:fld>
            <a:endParaRPr lang="en-US"/>
          </a:p>
        </p:txBody>
      </p:sp>
      <p:sp>
        <p:nvSpPr>
          <p:cNvPr id="5" name="Footer Placeholder 4">
            <a:extLst>
              <a:ext uri="{FF2B5EF4-FFF2-40B4-BE49-F238E27FC236}">
                <a16:creationId xmlns:a16="http://schemas.microsoft.com/office/drawing/2014/main" id="{C240FFD5-81E5-6F44-83F7-9E1506EA34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DFCFE-0036-E44D-A93D-10D29A7F96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4621395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2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9.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3.jp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5.png"/><Relationship Id="rId3" Type="http://schemas.openxmlformats.org/officeDocument/2006/relationships/image" Target="../media/image13.jpg"/><Relationship Id="rId7" Type="http://schemas.openxmlformats.org/officeDocument/2006/relationships/image" Target="../media/image36.png"/><Relationship Id="rId12"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3.png"/><Relationship Id="rId18" Type="http://schemas.openxmlformats.org/officeDocument/2006/relationships/image" Target="../media/image57.png"/><Relationship Id="rId3" Type="http://schemas.openxmlformats.org/officeDocument/2006/relationships/image" Target="../media/image13.jpg"/><Relationship Id="rId7" Type="http://schemas.openxmlformats.org/officeDocument/2006/relationships/image" Target="../media/image49.png"/><Relationship Id="rId12" Type="http://schemas.openxmlformats.org/officeDocument/2006/relationships/image" Target="../media/image14.jpg"/><Relationship Id="rId17" Type="http://schemas.openxmlformats.org/officeDocument/2006/relationships/image" Target="../media/image38.png"/><Relationship Id="rId2" Type="http://schemas.openxmlformats.org/officeDocument/2006/relationships/image" Target="../media/image47.png"/><Relationship Id="rId16"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19.png"/><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image" Target="../media/image16.png"/><Relationship Id="rId9" Type="http://schemas.openxmlformats.org/officeDocument/2006/relationships/image" Target="../media/image50.pn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59.png"/><Relationship Id="rId12" Type="http://schemas.openxmlformats.org/officeDocument/2006/relationships/image" Target="../media/image6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38.png"/><Relationship Id="rId10" Type="http://schemas.openxmlformats.org/officeDocument/2006/relationships/image" Target="../media/image13.jpg"/><Relationship Id="rId4" Type="http://schemas.openxmlformats.org/officeDocument/2006/relationships/image" Target="../media/image19.png"/><Relationship Id="rId9" Type="http://schemas.openxmlformats.org/officeDocument/2006/relationships/image" Target="../media/image60.png"/><Relationship Id="rId14" Type="http://schemas.openxmlformats.org/officeDocument/2006/relationships/image" Target="../media/image14.jp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image" Target="../media/image13.jpg"/><Relationship Id="rId7" Type="http://schemas.openxmlformats.org/officeDocument/2006/relationships/image" Target="../media/image35.png"/><Relationship Id="rId12"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66.png"/><Relationship Id="rId5" Type="http://schemas.openxmlformats.org/officeDocument/2006/relationships/image" Target="../media/image19.png"/><Relationship Id="rId15" Type="http://schemas.openxmlformats.org/officeDocument/2006/relationships/image" Target="../media/image38.png"/><Relationship Id="rId10" Type="http://schemas.openxmlformats.org/officeDocument/2006/relationships/image" Target="../media/image65.png"/><Relationship Id="rId4" Type="http://schemas.openxmlformats.org/officeDocument/2006/relationships/image" Target="../media/image16.png"/><Relationship Id="rId9" Type="http://schemas.openxmlformats.org/officeDocument/2006/relationships/image" Target="../media/image14.jpg"/><Relationship Id="rId1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image" Target="../media/image13.jpg"/><Relationship Id="rId7" Type="http://schemas.openxmlformats.org/officeDocument/2006/relationships/image" Target="../media/image35.png"/><Relationship Id="rId12" Type="http://schemas.openxmlformats.org/officeDocument/2006/relationships/image" Target="../media/image7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19.png"/><Relationship Id="rId15" Type="http://schemas.openxmlformats.org/officeDocument/2006/relationships/image" Target="../media/image38.png"/><Relationship Id="rId10" Type="http://schemas.openxmlformats.org/officeDocument/2006/relationships/image" Target="../media/image71.png"/><Relationship Id="rId4" Type="http://schemas.openxmlformats.org/officeDocument/2006/relationships/image" Target="../media/image16.png"/><Relationship Id="rId9" Type="http://schemas.openxmlformats.org/officeDocument/2006/relationships/image" Target="../media/image14.jpg"/><Relationship Id="rId1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7.png"/><Relationship Id="rId3" Type="http://schemas.openxmlformats.org/officeDocument/2006/relationships/image" Target="../media/image12.png"/><Relationship Id="rId7" Type="http://schemas.openxmlformats.org/officeDocument/2006/relationships/image" Target="../media/image58.png"/><Relationship Id="rId12"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75.png"/><Relationship Id="rId5" Type="http://schemas.openxmlformats.org/officeDocument/2006/relationships/image" Target="../media/image16.png"/><Relationship Id="rId10" Type="http://schemas.openxmlformats.org/officeDocument/2006/relationships/image" Target="../media/image72.png"/><Relationship Id="rId4" Type="http://schemas.openxmlformats.org/officeDocument/2006/relationships/image" Target="../media/image13.jpg"/><Relationship Id="rId9" Type="http://schemas.openxmlformats.org/officeDocument/2006/relationships/image" Target="../media/image14.jpg"/><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80.png"/><Relationship Id="rId3" Type="http://schemas.openxmlformats.org/officeDocument/2006/relationships/image" Target="../media/image13.jpg"/><Relationship Id="rId7" Type="http://schemas.openxmlformats.org/officeDocument/2006/relationships/image" Target="../media/image35.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79.png"/><Relationship Id="rId5" Type="http://schemas.openxmlformats.org/officeDocument/2006/relationships/image" Target="../media/image19.png"/><Relationship Id="rId10" Type="http://schemas.openxmlformats.org/officeDocument/2006/relationships/image" Target="../media/image71.png"/><Relationship Id="rId4" Type="http://schemas.openxmlformats.org/officeDocument/2006/relationships/image" Target="../media/image16.png"/><Relationship Id="rId9" Type="http://schemas.openxmlformats.org/officeDocument/2006/relationships/image" Target="../media/image78.png"/><Relationship Id="rId14"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21.png"/><Relationship Id="rId3" Type="http://schemas.openxmlformats.org/officeDocument/2006/relationships/image" Target="../media/image13.jpg"/><Relationship Id="rId7" Type="http://schemas.openxmlformats.org/officeDocument/2006/relationships/image" Target="../media/image35.png"/><Relationship Id="rId12" Type="http://schemas.openxmlformats.org/officeDocument/2006/relationships/image" Target="../media/image8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4.png"/><Relationship Id="rId5" Type="http://schemas.openxmlformats.org/officeDocument/2006/relationships/image" Target="../media/image81.png"/><Relationship Id="rId15" Type="http://schemas.openxmlformats.org/officeDocument/2006/relationships/image" Target="../media/image38.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83.png"/><Relationship Id="rId1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18" Type="http://schemas.openxmlformats.org/officeDocument/2006/relationships/image" Target="../media/image80.png"/><Relationship Id="rId3" Type="http://schemas.openxmlformats.org/officeDocument/2006/relationships/image" Target="../media/image13.jpg"/><Relationship Id="rId7" Type="http://schemas.openxmlformats.org/officeDocument/2006/relationships/image" Target="../media/image87.png"/><Relationship Id="rId12" Type="http://schemas.openxmlformats.org/officeDocument/2006/relationships/image" Target="../media/image91.png"/><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19.png"/><Relationship Id="rId15" Type="http://schemas.openxmlformats.org/officeDocument/2006/relationships/image" Target="../media/image94.png"/><Relationship Id="rId10" Type="http://schemas.openxmlformats.org/officeDocument/2006/relationships/image" Target="../media/image89.png"/><Relationship Id="rId19" Type="http://schemas.openxmlformats.org/officeDocument/2006/relationships/image" Target="../media/image38.png"/><Relationship Id="rId4" Type="http://schemas.openxmlformats.org/officeDocument/2006/relationships/image" Target="../media/image16.png"/><Relationship Id="rId9" Type="http://schemas.openxmlformats.org/officeDocument/2006/relationships/image" Target="../media/image14.jpg"/><Relationship Id="rId14" Type="http://schemas.openxmlformats.org/officeDocument/2006/relationships/image" Target="../media/image93.png"/></Relationships>
</file>

<file path=ppt/slides/_rels/slide3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00.png"/><Relationship Id="rId18" Type="http://schemas.openxmlformats.org/officeDocument/2006/relationships/image" Target="../media/image38.png"/><Relationship Id="rId3" Type="http://schemas.openxmlformats.org/officeDocument/2006/relationships/image" Target="../media/image13.jpg"/><Relationship Id="rId7" Type="http://schemas.openxmlformats.org/officeDocument/2006/relationships/image" Target="../media/image87.png"/><Relationship Id="rId12" Type="http://schemas.openxmlformats.org/officeDocument/2006/relationships/image" Target="../media/image99.png"/><Relationship Id="rId17" Type="http://schemas.openxmlformats.org/officeDocument/2006/relationships/image" Target="../media/image80.png"/><Relationship Id="rId2" Type="http://schemas.openxmlformats.org/officeDocument/2006/relationships/image" Target="../media/image63.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98.png"/><Relationship Id="rId5" Type="http://schemas.openxmlformats.org/officeDocument/2006/relationships/image" Target="../media/image19.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4.jpg"/><Relationship Id="rId14" Type="http://schemas.openxmlformats.org/officeDocument/2006/relationships/image" Target="../media/image101.png"/></Relationships>
</file>

<file path=ppt/slides/_rels/slide3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13.jpg"/><Relationship Id="rId7" Type="http://schemas.openxmlformats.org/officeDocument/2006/relationships/image" Target="../media/image87.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image" Target="../media/image103.png"/><Relationship Id="rId16" Type="http://schemas.openxmlformats.org/officeDocument/2006/relationships/image" Target="../media/image111.png"/><Relationship Id="rId20"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105.png"/><Relationship Id="rId11" Type="http://schemas.openxmlformats.org/officeDocument/2006/relationships/image" Target="../media/image28.png"/><Relationship Id="rId5" Type="http://schemas.openxmlformats.org/officeDocument/2006/relationships/image" Target="../media/image19.png"/><Relationship Id="rId15" Type="http://schemas.openxmlformats.org/officeDocument/2006/relationships/image" Target="../media/image110.png"/><Relationship Id="rId10" Type="http://schemas.openxmlformats.org/officeDocument/2006/relationships/image" Target="../media/image14.jpg"/><Relationship Id="rId19" Type="http://schemas.openxmlformats.org/officeDocument/2006/relationships/image" Target="../media/image114.png"/><Relationship Id="rId4" Type="http://schemas.openxmlformats.org/officeDocument/2006/relationships/image" Target="../media/image104.png"/><Relationship Id="rId9" Type="http://schemas.openxmlformats.org/officeDocument/2006/relationships/image" Target="../media/image106.png"/><Relationship Id="rId14" Type="http://schemas.openxmlformats.org/officeDocument/2006/relationships/image" Target="../media/image109.png"/></Relationships>
</file>

<file path=ppt/slides/_rels/slide3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8.png"/><Relationship Id="rId18" Type="http://schemas.openxmlformats.org/officeDocument/2006/relationships/image" Target="../media/image122.png"/><Relationship Id="rId3" Type="http://schemas.openxmlformats.org/officeDocument/2006/relationships/image" Target="../media/image13.jpg"/><Relationship Id="rId21" Type="http://schemas.openxmlformats.org/officeDocument/2006/relationships/image" Target="../media/image80.png"/><Relationship Id="rId7" Type="http://schemas.openxmlformats.org/officeDocument/2006/relationships/image" Target="../media/image87.png"/><Relationship Id="rId12" Type="http://schemas.openxmlformats.org/officeDocument/2006/relationships/image" Target="../media/image78.png"/><Relationship Id="rId17" Type="http://schemas.openxmlformats.org/officeDocument/2006/relationships/image" Target="../media/image121.png"/><Relationship Id="rId2" Type="http://schemas.openxmlformats.org/officeDocument/2006/relationships/image" Target="../media/image12.png"/><Relationship Id="rId16" Type="http://schemas.openxmlformats.org/officeDocument/2006/relationships/image" Target="../media/image120.png"/><Relationship Id="rId20"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15.png"/><Relationship Id="rId11" Type="http://schemas.openxmlformats.org/officeDocument/2006/relationships/image" Target="../media/image117.png"/><Relationship Id="rId5" Type="http://schemas.openxmlformats.org/officeDocument/2006/relationships/image" Target="../media/image19.png"/><Relationship Id="rId15" Type="http://schemas.openxmlformats.org/officeDocument/2006/relationships/image" Target="../media/image119.png"/><Relationship Id="rId10" Type="http://schemas.openxmlformats.org/officeDocument/2006/relationships/image" Target="../media/image14.jpg"/><Relationship Id="rId19" Type="http://schemas.openxmlformats.org/officeDocument/2006/relationships/image" Target="../media/image123.png"/><Relationship Id="rId4" Type="http://schemas.openxmlformats.org/officeDocument/2006/relationships/image" Target="../media/image16.png"/><Relationship Id="rId9" Type="http://schemas.openxmlformats.org/officeDocument/2006/relationships/image" Target="../media/image116.png"/><Relationship Id="rId14" Type="http://schemas.openxmlformats.org/officeDocument/2006/relationships/image" Target="../media/image118.png"/><Relationship Id="rId22"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78.png"/><Relationship Id="rId18" Type="http://schemas.openxmlformats.org/officeDocument/2006/relationships/image" Target="../media/image121.png"/><Relationship Id="rId3" Type="http://schemas.openxmlformats.org/officeDocument/2006/relationships/image" Target="../media/image12.png"/><Relationship Id="rId21" Type="http://schemas.openxmlformats.org/officeDocument/2006/relationships/image" Target="../media/image21.png"/><Relationship Id="rId7" Type="http://schemas.openxmlformats.org/officeDocument/2006/relationships/image" Target="../media/image115.png"/><Relationship Id="rId12" Type="http://schemas.openxmlformats.org/officeDocument/2006/relationships/image" Target="../media/image124.png"/><Relationship Id="rId17" Type="http://schemas.openxmlformats.org/officeDocument/2006/relationships/image" Target="../media/image120.png"/><Relationship Id="rId2" Type="http://schemas.openxmlformats.org/officeDocument/2006/relationships/notesSlide" Target="../notesSlides/notesSlide2.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14.jpg"/><Relationship Id="rId5" Type="http://schemas.openxmlformats.org/officeDocument/2006/relationships/image" Target="../media/image16.png"/><Relationship Id="rId15" Type="http://schemas.openxmlformats.org/officeDocument/2006/relationships/image" Target="../media/image118.png"/><Relationship Id="rId23" Type="http://schemas.openxmlformats.org/officeDocument/2006/relationships/image" Target="../media/image38.png"/><Relationship Id="rId10" Type="http://schemas.openxmlformats.org/officeDocument/2006/relationships/image" Target="../media/image116.png"/><Relationship Id="rId19" Type="http://schemas.openxmlformats.org/officeDocument/2006/relationships/image" Target="../media/image122.png"/><Relationship Id="rId4" Type="http://schemas.openxmlformats.org/officeDocument/2006/relationships/image" Target="../media/image13.jpg"/><Relationship Id="rId9" Type="http://schemas.openxmlformats.org/officeDocument/2006/relationships/image" Target="../media/image88.png"/><Relationship Id="rId14" Type="http://schemas.openxmlformats.org/officeDocument/2006/relationships/image" Target="../media/image98.png"/><Relationship Id="rId22" Type="http://schemas.openxmlformats.org/officeDocument/2006/relationships/image" Target="../media/image80.png"/></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8.png"/><Relationship Id="rId18" Type="http://schemas.openxmlformats.org/officeDocument/2006/relationships/image" Target="../media/image122.png"/><Relationship Id="rId3" Type="http://schemas.openxmlformats.org/officeDocument/2006/relationships/image" Target="../media/image13.jpg"/><Relationship Id="rId21" Type="http://schemas.openxmlformats.org/officeDocument/2006/relationships/image" Target="../media/image80.png"/><Relationship Id="rId7" Type="http://schemas.openxmlformats.org/officeDocument/2006/relationships/image" Target="../media/image87.png"/><Relationship Id="rId12" Type="http://schemas.openxmlformats.org/officeDocument/2006/relationships/image" Target="../media/image78.png"/><Relationship Id="rId17" Type="http://schemas.openxmlformats.org/officeDocument/2006/relationships/image" Target="../media/image121.png"/><Relationship Id="rId2" Type="http://schemas.openxmlformats.org/officeDocument/2006/relationships/image" Target="../media/image12.png"/><Relationship Id="rId16" Type="http://schemas.openxmlformats.org/officeDocument/2006/relationships/image" Target="../media/image120.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4.png"/><Relationship Id="rId5" Type="http://schemas.openxmlformats.org/officeDocument/2006/relationships/image" Target="../media/image19.png"/><Relationship Id="rId15" Type="http://schemas.openxmlformats.org/officeDocument/2006/relationships/image" Target="../media/image119.png"/><Relationship Id="rId10" Type="http://schemas.openxmlformats.org/officeDocument/2006/relationships/image" Target="../media/image14.jpg"/><Relationship Id="rId19" Type="http://schemas.openxmlformats.org/officeDocument/2006/relationships/image" Target="../media/image123.png"/><Relationship Id="rId4" Type="http://schemas.openxmlformats.org/officeDocument/2006/relationships/image" Target="../media/image16.png"/><Relationship Id="rId9" Type="http://schemas.openxmlformats.org/officeDocument/2006/relationships/image" Target="../media/image116.png"/><Relationship Id="rId14" Type="http://schemas.openxmlformats.org/officeDocument/2006/relationships/image" Target="../media/image118.png"/><Relationship Id="rId22"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78.png"/><Relationship Id="rId18" Type="http://schemas.openxmlformats.org/officeDocument/2006/relationships/image" Target="../media/image121.png"/><Relationship Id="rId3" Type="http://schemas.openxmlformats.org/officeDocument/2006/relationships/image" Target="../media/image13.jpg"/><Relationship Id="rId21" Type="http://schemas.openxmlformats.org/officeDocument/2006/relationships/image" Target="../media/image21.png"/><Relationship Id="rId7" Type="http://schemas.openxmlformats.org/officeDocument/2006/relationships/image" Target="../media/image87.png"/><Relationship Id="rId12" Type="http://schemas.openxmlformats.org/officeDocument/2006/relationships/image" Target="../media/image124.png"/><Relationship Id="rId17" Type="http://schemas.openxmlformats.org/officeDocument/2006/relationships/image" Target="../media/image120.png"/><Relationship Id="rId2" Type="http://schemas.openxmlformats.org/officeDocument/2006/relationships/image" Target="../media/image12.png"/><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5.png"/><Relationship Id="rId5" Type="http://schemas.openxmlformats.org/officeDocument/2006/relationships/image" Target="../media/image19.png"/><Relationship Id="rId15" Type="http://schemas.openxmlformats.org/officeDocument/2006/relationships/image" Target="../media/image118.png"/><Relationship Id="rId23" Type="http://schemas.openxmlformats.org/officeDocument/2006/relationships/image" Target="../media/image38.png"/><Relationship Id="rId10" Type="http://schemas.openxmlformats.org/officeDocument/2006/relationships/image" Target="../media/image14.jpg"/><Relationship Id="rId19" Type="http://schemas.openxmlformats.org/officeDocument/2006/relationships/image" Target="../media/image122.png"/><Relationship Id="rId4" Type="http://schemas.openxmlformats.org/officeDocument/2006/relationships/image" Target="../media/image16.png"/><Relationship Id="rId9" Type="http://schemas.openxmlformats.org/officeDocument/2006/relationships/image" Target="../media/image116.png"/><Relationship Id="rId14" Type="http://schemas.openxmlformats.org/officeDocument/2006/relationships/image" Target="../media/image98.png"/><Relationship Id="rId22" Type="http://schemas.openxmlformats.org/officeDocument/2006/relationships/image" Target="../media/image80.png"/></Relationships>
</file>

<file path=ppt/slides/_rels/slide4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8.png"/><Relationship Id="rId18" Type="http://schemas.openxmlformats.org/officeDocument/2006/relationships/image" Target="../media/image122.png"/><Relationship Id="rId3" Type="http://schemas.openxmlformats.org/officeDocument/2006/relationships/image" Target="../media/image13.jpg"/><Relationship Id="rId21" Type="http://schemas.openxmlformats.org/officeDocument/2006/relationships/image" Target="../media/image127.png"/><Relationship Id="rId7" Type="http://schemas.openxmlformats.org/officeDocument/2006/relationships/image" Target="../media/image87.png"/><Relationship Id="rId12" Type="http://schemas.openxmlformats.org/officeDocument/2006/relationships/image" Target="../media/image78.png"/><Relationship Id="rId17" Type="http://schemas.openxmlformats.org/officeDocument/2006/relationships/image" Target="../media/image121.png"/><Relationship Id="rId2" Type="http://schemas.openxmlformats.org/officeDocument/2006/relationships/image" Target="../media/image12.png"/><Relationship Id="rId16" Type="http://schemas.openxmlformats.org/officeDocument/2006/relationships/image" Target="../media/image120.png"/><Relationship Id="rId20" Type="http://schemas.openxmlformats.org/officeDocument/2006/relationships/image" Target="../media/image126.png"/><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4.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119.png"/><Relationship Id="rId23" Type="http://schemas.openxmlformats.org/officeDocument/2006/relationships/image" Target="../media/image80.png"/><Relationship Id="rId10" Type="http://schemas.openxmlformats.org/officeDocument/2006/relationships/image" Target="../media/image14.jpg"/><Relationship Id="rId19" Type="http://schemas.openxmlformats.org/officeDocument/2006/relationships/image" Target="../media/image123.png"/><Relationship Id="rId4" Type="http://schemas.openxmlformats.org/officeDocument/2006/relationships/image" Target="../media/image16.png"/><Relationship Id="rId9" Type="http://schemas.openxmlformats.org/officeDocument/2006/relationships/image" Target="../media/image116.png"/><Relationship Id="rId14" Type="http://schemas.openxmlformats.org/officeDocument/2006/relationships/image" Target="../media/image118.png"/><Relationship Id="rId22" Type="http://schemas.openxmlformats.org/officeDocument/2006/relationships/image" Target="../media/image21.png"/></Relationships>
</file>

<file path=ppt/slides/_rels/slide4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8.png"/><Relationship Id="rId18" Type="http://schemas.openxmlformats.org/officeDocument/2006/relationships/image" Target="../media/image122.png"/><Relationship Id="rId3" Type="http://schemas.openxmlformats.org/officeDocument/2006/relationships/image" Target="../media/image13.jpg"/><Relationship Id="rId21" Type="http://schemas.openxmlformats.org/officeDocument/2006/relationships/image" Target="../media/image80.png"/><Relationship Id="rId7" Type="http://schemas.openxmlformats.org/officeDocument/2006/relationships/image" Target="../media/image87.png"/><Relationship Id="rId12" Type="http://schemas.openxmlformats.org/officeDocument/2006/relationships/image" Target="../media/image78.png"/><Relationship Id="rId17" Type="http://schemas.openxmlformats.org/officeDocument/2006/relationships/image" Target="../media/image121.png"/><Relationship Id="rId2" Type="http://schemas.openxmlformats.org/officeDocument/2006/relationships/image" Target="../media/image12.png"/><Relationship Id="rId16" Type="http://schemas.openxmlformats.org/officeDocument/2006/relationships/image" Target="../media/image120.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4.png"/><Relationship Id="rId5" Type="http://schemas.openxmlformats.org/officeDocument/2006/relationships/image" Target="../media/image19.png"/><Relationship Id="rId15" Type="http://schemas.openxmlformats.org/officeDocument/2006/relationships/image" Target="../media/image119.png"/><Relationship Id="rId10" Type="http://schemas.openxmlformats.org/officeDocument/2006/relationships/image" Target="../media/image14.jpg"/><Relationship Id="rId19" Type="http://schemas.openxmlformats.org/officeDocument/2006/relationships/image" Target="../media/image123.png"/><Relationship Id="rId4" Type="http://schemas.openxmlformats.org/officeDocument/2006/relationships/image" Target="../media/image16.png"/><Relationship Id="rId9" Type="http://schemas.openxmlformats.org/officeDocument/2006/relationships/image" Target="../media/image116.png"/><Relationship Id="rId14" Type="http://schemas.openxmlformats.org/officeDocument/2006/relationships/image" Target="../media/image118.png"/><Relationship Id="rId22"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48.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49.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8.png"/><Relationship Id="rId7" Type="http://schemas.openxmlformats.org/officeDocument/2006/relationships/image" Target="../media/image135.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45.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6.png"/><Relationship Id="rId5" Type="http://schemas.openxmlformats.org/officeDocument/2006/relationships/image" Target="../media/image129.png"/><Relationship Id="rId10" Type="http://schemas.openxmlformats.org/officeDocument/2006/relationships/image" Target="../media/image148.png"/><Relationship Id="rId4" Type="http://schemas.openxmlformats.org/officeDocument/2006/relationships/image" Target="../media/image144.png"/><Relationship Id="rId9" Type="http://schemas.openxmlformats.org/officeDocument/2006/relationships/image" Target="../media/image1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10" Type="http://schemas.openxmlformats.org/officeDocument/2006/relationships/image" Target="../media/image159.gif"/><Relationship Id="rId4" Type="http://schemas.openxmlformats.org/officeDocument/2006/relationships/image" Target="../media/image153.png"/><Relationship Id="rId9" Type="http://schemas.openxmlformats.org/officeDocument/2006/relationships/image" Target="../media/image15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9760" y="844296"/>
            <a:ext cx="5425440" cy="266090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22581" y="1173479"/>
            <a:ext cx="3899535" cy="1463040"/>
          </a:xfrm>
          <a:prstGeom prst="rect">
            <a:avLst/>
          </a:prstGeom>
        </p:spPr>
        <p:txBody>
          <a:bodyPr vert="horz" wrap="square" lIns="0" tIns="0" rIns="0" bIns="0" rtlCol="0">
            <a:spAutoFit/>
          </a:bodyPr>
          <a:lstStyle/>
          <a:p>
            <a:pPr marL="12700">
              <a:lnSpc>
                <a:spcPct val="100000"/>
              </a:lnSpc>
            </a:pPr>
            <a:r>
              <a:rPr sz="9600" b="1" spc="-5" dirty="0">
                <a:solidFill>
                  <a:srgbClr val="333399"/>
                </a:solidFill>
                <a:latin typeface="Copperplate Gothic Bold"/>
                <a:cs typeface="Copperplate Gothic Bold"/>
              </a:rPr>
              <a:t>N</a:t>
            </a:r>
            <a:r>
              <a:rPr sz="9600" b="1" spc="5" dirty="0">
                <a:solidFill>
                  <a:srgbClr val="333399"/>
                </a:solidFill>
                <a:latin typeface="Copperplate Gothic Bold"/>
                <a:cs typeface="Copperplate Gothic Bold"/>
              </a:rPr>
              <a:t>F</a:t>
            </a:r>
            <a:r>
              <a:rPr sz="9600" b="1" dirty="0">
                <a:solidFill>
                  <a:srgbClr val="333399"/>
                </a:solidFill>
                <a:latin typeface="Copperplate Gothic Bold"/>
                <a:cs typeface="Copperplate Gothic Bold"/>
              </a:rPr>
              <a:t>HS</a:t>
            </a:r>
            <a:endParaRPr sz="9600">
              <a:latin typeface="Copperplate Gothic Bold"/>
              <a:cs typeface="Copperplate Gothic Bold"/>
            </a:endParaRPr>
          </a:p>
        </p:txBody>
      </p:sp>
      <p:sp>
        <p:nvSpPr>
          <p:cNvPr id="4" name="object 4"/>
          <p:cNvSpPr/>
          <p:nvPr/>
        </p:nvSpPr>
        <p:spPr>
          <a:xfrm>
            <a:off x="1130808" y="2468879"/>
            <a:ext cx="7098792" cy="15087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1104" y="3294888"/>
            <a:ext cx="8458200" cy="15087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6551" y="4105655"/>
            <a:ext cx="7976616" cy="1511808"/>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914400" y="2710805"/>
            <a:ext cx="7421880" cy="2454910"/>
          </a:xfrm>
          <a:prstGeom prst="rect">
            <a:avLst/>
          </a:prstGeom>
        </p:spPr>
        <p:txBody>
          <a:bodyPr vert="horz" wrap="square" lIns="0" tIns="0" rIns="0" bIns="0" rtlCol="0">
            <a:spAutoFit/>
          </a:bodyPr>
          <a:lstStyle/>
          <a:p>
            <a:pPr marL="12065" marR="5080" algn="ctr">
              <a:lnSpc>
                <a:spcPct val="99400"/>
              </a:lnSpc>
            </a:pPr>
            <a:r>
              <a:rPr sz="5400" b="1" spc="-5" dirty="0">
                <a:solidFill>
                  <a:srgbClr val="333399"/>
                </a:solidFill>
                <a:latin typeface="Copperplate Gothic Bold"/>
                <a:cs typeface="Copperplate Gothic Bold"/>
              </a:rPr>
              <a:t>Tennessee High  School</a:t>
            </a:r>
            <a:r>
              <a:rPr sz="5400" b="1" spc="-55" dirty="0">
                <a:solidFill>
                  <a:srgbClr val="333399"/>
                </a:solidFill>
                <a:latin typeface="Copperplate Gothic Bold"/>
                <a:cs typeface="Copperplate Gothic Bold"/>
              </a:rPr>
              <a:t> </a:t>
            </a:r>
            <a:r>
              <a:rPr sz="5400" b="1" spc="-5" dirty="0">
                <a:solidFill>
                  <a:srgbClr val="333399"/>
                </a:solidFill>
                <a:latin typeface="Copperplate Gothic Bold"/>
                <a:cs typeface="Copperplate Gothic Bold"/>
              </a:rPr>
              <a:t>Volleyball  </a:t>
            </a:r>
            <a:r>
              <a:rPr sz="5400" b="1" dirty="0">
                <a:solidFill>
                  <a:srgbClr val="333399"/>
                </a:solidFill>
                <a:latin typeface="Copperplate Gothic Bold"/>
                <a:cs typeface="Copperplate Gothic Bold"/>
              </a:rPr>
              <a:t>Score </a:t>
            </a:r>
            <a:r>
              <a:rPr sz="5400" b="1" spc="-5" dirty="0">
                <a:solidFill>
                  <a:srgbClr val="333399"/>
                </a:solidFill>
                <a:latin typeface="Copperplate Gothic Bold"/>
                <a:cs typeface="Copperplate Gothic Bold"/>
              </a:rPr>
              <a:t>sheet</a:t>
            </a:r>
            <a:r>
              <a:rPr sz="5400" b="1" spc="-90" dirty="0">
                <a:solidFill>
                  <a:srgbClr val="333399"/>
                </a:solidFill>
                <a:latin typeface="Copperplate Gothic Bold"/>
                <a:cs typeface="Copperplate Gothic Bold"/>
              </a:rPr>
              <a:t> </a:t>
            </a:r>
            <a:r>
              <a:rPr sz="5400" b="1" spc="-5" dirty="0">
                <a:solidFill>
                  <a:srgbClr val="333399"/>
                </a:solidFill>
                <a:latin typeface="Copperplate Gothic Bold"/>
                <a:cs typeface="Copperplate Gothic Bold"/>
              </a:rPr>
              <a:t>Guide</a:t>
            </a:r>
            <a:endParaRPr sz="5400" dirty="0">
              <a:latin typeface="Copperplate Gothic Bold"/>
              <a:cs typeface="Copperplate Gothic Bold"/>
            </a:endParaRPr>
          </a:p>
        </p:txBody>
      </p:sp>
      <p:sp>
        <p:nvSpPr>
          <p:cNvPr id="10" name="object 10"/>
          <p:cNvSpPr/>
          <p:nvPr/>
        </p:nvSpPr>
        <p:spPr>
          <a:xfrm>
            <a:off x="2852737" y="5105400"/>
            <a:ext cx="3848100" cy="1406525"/>
          </a:xfrm>
          <a:prstGeom prst="rect">
            <a:avLst/>
          </a:prstGeom>
          <a:blipFill>
            <a:blip r:embed="rId6" cstate="print"/>
            <a:stretch>
              <a:fillRect/>
            </a:stretch>
          </a:blipFill>
        </p:spPr>
        <p:txBody>
          <a:bodyPr wrap="square" lIns="0" tIns="0" rIns="0" bIns="0" rtlCol="0"/>
          <a:lstStyle/>
          <a:p>
            <a:endParaRPr/>
          </a:p>
        </p:txBody>
      </p:sp>
      <p:pic>
        <p:nvPicPr>
          <p:cNvPr id="12" name="Picture 11" descr="Logo&#10;&#10;Description automatically generated">
            <a:extLst>
              <a:ext uri="{FF2B5EF4-FFF2-40B4-BE49-F238E27FC236}">
                <a16:creationId xmlns:a16="http://schemas.microsoft.com/office/drawing/2014/main" id="{21263826-D752-804E-8E12-07042E97EF8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565" y="137272"/>
            <a:ext cx="1981035" cy="2257321"/>
          </a:xfrm>
          <a:prstGeom prst="rect">
            <a:avLst/>
          </a:prstGeom>
        </p:spPr>
      </p:pic>
      <p:pic>
        <p:nvPicPr>
          <p:cNvPr id="14" name="Picture 13" descr="Logo&#10;&#10;Description automatically generated">
            <a:extLst>
              <a:ext uri="{FF2B5EF4-FFF2-40B4-BE49-F238E27FC236}">
                <a16:creationId xmlns:a16="http://schemas.microsoft.com/office/drawing/2014/main" id="{D98AA218-CC4F-7A4D-9ABD-12DEB669D7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400" y="20258"/>
            <a:ext cx="2418142" cy="24181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38147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73660" marR="5080" algn="ctr">
              <a:lnSpc>
                <a:spcPct val="100000"/>
              </a:lnSpc>
            </a:pPr>
            <a:r>
              <a:rPr sz="2000" b="1" spc="-5" dirty="0">
                <a:solidFill>
                  <a:srgbClr val="FF0000"/>
                </a:solidFill>
                <a:latin typeface="Arial"/>
                <a:cs typeface="Arial"/>
              </a:rPr>
              <a:t>Player numbers are </a:t>
            </a:r>
            <a:r>
              <a:rPr sz="2000" b="1" spc="-10" dirty="0">
                <a:solidFill>
                  <a:srgbClr val="FF0000"/>
                </a:solidFill>
                <a:latin typeface="Arial"/>
                <a:cs typeface="Arial"/>
              </a:rPr>
              <a:t>written </a:t>
            </a:r>
            <a:r>
              <a:rPr sz="2000" b="1" dirty="0">
                <a:solidFill>
                  <a:srgbClr val="FF0000"/>
                </a:solidFill>
                <a:latin typeface="Arial"/>
                <a:cs typeface="Arial"/>
              </a:rPr>
              <a:t>by </a:t>
            </a:r>
            <a:r>
              <a:rPr sz="2000" b="1" spc="-5" dirty="0">
                <a:solidFill>
                  <a:srgbClr val="FF0000"/>
                </a:solidFill>
                <a:latin typeface="Arial"/>
                <a:cs typeface="Arial"/>
              </a:rPr>
              <a:t>serving order </a:t>
            </a:r>
            <a:r>
              <a:rPr sz="2000" b="1" spc="-10" dirty="0">
                <a:solidFill>
                  <a:srgbClr val="FF0000"/>
                </a:solidFill>
                <a:latin typeface="Arial"/>
                <a:cs typeface="Arial"/>
              </a:rPr>
              <a:t>with </a:t>
            </a:r>
            <a:r>
              <a:rPr sz="2000" b="1" spc="-5" dirty="0">
                <a:solidFill>
                  <a:srgbClr val="FF0000"/>
                </a:solidFill>
                <a:latin typeface="Arial"/>
                <a:cs typeface="Arial"/>
              </a:rPr>
              <a:t>first server </a:t>
            </a:r>
            <a:r>
              <a:rPr sz="2000" b="1" spc="-10" dirty="0">
                <a:solidFill>
                  <a:srgbClr val="FF0000"/>
                </a:solidFill>
                <a:latin typeface="Arial"/>
                <a:cs typeface="Arial"/>
              </a:rPr>
              <a:t>listed </a:t>
            </a:r>
            <a:r>
              <a:rPr sz="2000" b="1" spc="-5" dirty="0">
                <a:solidFill>
                  <a:srgbClr val="FF0000"/>
                </a:solidFill>
                <a:latin typeface="Arial"/>
                <a:cs typeface="Arial"/>
              </a:rPr>
              <a:t>first  Since </a:t>
            </a:r>
            <a:r>
              <a:rPr sz="2000" b="1" dirty="0">
                <a:solidFill>
                  <a:srgbClr val="FF0000"/>
                </a:solidFill>
                <a:latin typeface="Arial"/>
                <a:cs typeface="Arial"/>
              </a:rPr>
              <a:t>Home </a:t>
            </a:r>
            <a:r>
              <a:rPr sz="2000" b="1" spc="-5" dirty="0">
                <a:solidFill>
                  <a:srgbClr val="FF0000"/>
                </a:solidFill>
                <a:latin typeface="Arial"/>
                <a:cs typeface="Arial"/>
              </a:rPr>
              <a:t>is receiving when the teams line </a:t>
            </a:r>
            <a:r>
              <a:rPr sz="2000" b="1" dirty="0">
                <a:solidFill>
                  <a:srgbClr val="FF0000"/>
                </a:solidFill>
                <a:latin typeface="Arial"/>
                <a:cs typeface="Arial"/>
              </a:rPr>
              <a:t>up on </a:t>
            </a:r>
            <a:r>
              <a:rPr sz="2000" b="1" spc="-5" dirty="0">
                <a:solidFill>
                  <a:srgbClr val="FF0000"/>
                </a:solidFill>
                <a:latin typeface="Arial"/>
                <a:cs typeface="Arial"/>
              </a:rPr>
              <a:t>the</a:t>
            </a:r>
            <a:r>
              <a:rPr sz="2000" b="1" spc="-100" dirty="0">
                <a:solidFill>
                  <a:srgbClr val="FF0000"/>
                </a:solidFill>
                <a:latin typeface="Arial"/>
                <a:cs typeface="Arial"/>
              </a:rPr>
              <a:t> </a:t>
            </a:r>
            <a:r>
              <a:rPr sz="2000" b="1" spc="-5" dirty="0">
                <a:solidFill>
                  <a:srgbClr val="FF0000"/>
                </a:solidFill>
                <a:latin typeface="Arial"/>
                <a:cs typeface="Arial"/>
              </a:rPr>
              <a:t>court,</a:t>
            </a:r>
            <a:endParaRPr sz="2000">
              <a:latin typeface="Arial"/>
              <a:cs typeface="Arial"/>
            </a:endParaRPr>
          </a:p>
          <a:p>
            <a:pPr marL="61594" marR="52069" algn="ctr">
              <a:lnSpc>
                <a:spcPct val="100000"/>
              </a:lnSpc>
            </a:pPr>
            <a:r>
              <a:rPr sz="2000" b="1" dirty="0">
                <a:solidFill>
                  <a:srgbClr val="FF0000"/>
                </a:solidFill>
                <a:latin typeface="Arial"/>
                <a:cs typeface="Arial"/>
              </a:rPr>
              <a:t>#23 </a:t>
            </a:r>
            <a:r>
              <a:rPr sz="2000" b="1" spc="-5" dirty="0">
                <a:solidFill>
                  <a:srgbClr val="FF0000"/>
                </a:solidFill>
                <a:latin typeface="Arial"/>
                <a:cs typeface="Arial"/>
              </a:rPr>
              <a:t>will </a:t>
            </a:r>
            <a:r>
              <a:rPr sz="2000" b="1" dirty="0">
                <a:solidFill>
                  <a:srgbClr val="FF0000"/>
                </a:solidFill>
                <a:latin typeface="Arial"/>
                <a:cs typeface="Arial"/>
              </a:rPr>
              <a:t>be </a:t>
            </a:r>
            <a:r>
              <a:rPr sz="2000" b="1" spc="-5" dirty="0">
                <a:solidFill>
                  <a:srgbClr val="FF0000"/>
                </a:solidFill>
                <a:latin typeface="Arial"/>
                <a:cs typeface="Arial"/>
              </a:rPr>
              <a:t>the right front position </a:t>
            </a:r>
            <a:r>
              <a:rPr sz="2000" b="1" dirty="0">
                <a:solidFill>
                  <a:srgbClr val="FF0000"/>
                </a:solidFill>
                <a:latin typeface="Arial"/>
                <a:cs typeface="Arial"/>
              </a:rPr>
              <a:t>on </a:t>
            </a:r>
            <a:r>
              <a:rPr sz="2000" b="1" spc="-5" dirty="0">
                <a:solidFill>
                  <a:srgbClr val="FF0000"/>
                </a:solidFill>
                <a:latin typeface="Arial"/>
                <a:cs typeface="Arial"/>
              </a:rPr>
              <a:t>the</a:t>
            </a:r>
            <a:r>
              <a:rPr sz="2000" b="1" spc="-40" dirty="0">
                <a:solidFill>
                  <a:srgbClr val="FF0000"/>
                </a:solidFill>
                <a:latin typeface="Arial"/>
                <a:cs typeface="Arial"/>
              </a:rPr>
              <a:t> </a:t>
            </a:r>
            <a:r>
              <a:rPr sz="2000" b="1" spc="-5" dirty="0">
                <a:solidFill>
                  <a:srgbClr val="FF0000"/>
                </a:solidFill>
                <a:latin typeface="Arial"/>
                <a:cs typeface="Arial"/>
              </a:rPr>
              <a:t>court.</a:t>
            </a:r>
            <a:endParaRPr sz="2000">
              <a:latin typeface="Arial"/>
              <a:cs typeface="Arial"/>
            </a:endParaRPr>
          </a:p>
        </p:txBody>
      </p:sp>
      <p:sp>
        <p:nvSpPr>
          <p:cNvPr id="5" name="object 5"/>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6931878" y="1188720"/>
            <a:ext cx="1021080" cy="346710"/>
          </a:xfrm>
          <a:prstGeom prst="rect">
            <a:avLst/>
          </a:prstGeom>
        </p:spPr>
        <p:txBody>
          <a:bodyPr vert="horz" wrap="square" lIns="0" tIns="0" rIns="0" bIns="0" rtlCol="0">
            <a:spAutoFit/>
          </a:bodyPr>
          <a:lstStyle/>
          <a:p>
            <a:pPr marL="12700">
              <a:lnSpc>
                <a:spcPts val="1320"/>
              </a:lnSpc>
            </a:pPr>
            <a:r>
              <a:rPr lang="en-US" sz="1200" b="1" spc="-10" dirty="0">
                <a:latin typeface="Arial"/>
                <a:cs typeface="Arial"/>
              </a:rPr>
              <a:t>9-23-2022</a:t>
            </a:r>
            <a:endParaRPr sz="1200" dirty="0">
              <a:latin typeface="Arial"/>
              <a:cs typeface="Arial"/>
            </a:endParaRPr>
          </a:p>
          <a:p>
            <a:pPr marL="43307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2885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9" name="object 9"/>
          <p:cNvSpPr txBox="1"/>
          <p:nvPr/>
        </p:nvSpPr>
        <p:spPr>
          <a:xfrm>
            <a:off x="3820617"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6555740"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1" name="object 11"/>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2" name="object 12"/>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3" name="object 13"/>
          <p:cNvSpPr/>
          <p:nvPr/>
        </p:nvSpPr>
        <p:spPr>
          <a:xfrm>
            <a:off x="381000" y="5181599"/>
            <a:ext cx="3394075" cy="12954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953000" y="5181599"/>
            <a:ext cx="3394075" cy="1371600"/>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895350" y="4922520"/>
            <a:ext cx="2193290" cy="285115"/>
          </a:xfrm>
          <a:prstGeom prst="rect">
            <a:avLst/>
          </a:prstGeom>
        </p:spPr>
        <p:txBody>
          <a:bodyPr vert="horz" wrap="square" lIns="0" tIns="0" rIns="0" bIns="0" rtlCol="0">
            <a:spAutoFit/>
          </a:bodyPr>
          <a:lstStyle/>
          <a:p>
            <a:pPr marL="12700">
              <a:lnSpc>
                <a:spcPct val="100000"/>
              </a:lnSpc>
            </a:pPr>
            <a:r>
              <a:rPr sz="1800" b="1" spc="-10" dirty="0">
                <a:solidFill>
                  <a:srgbClr val="FF0000"/>
                </a:solidFill>
                <a:latin typeface="Arial"/>
                <a:cs typeface="Arial"/>
              </a:rPr>
              <a:t>Visitor </a:t>
            </a:r>
            <a:r>
              <a:rPr sz="1800" b="1" spc="-5" dirty="0">
                <a:solidFill>
                  <a:srgbClr val="FF0000"/>
                </a:solidFill>
                <a:latin typeface="Arial"/>
                <a:cs typeface="Arial"/>
              </a:rPr>
              <a:t>line </a:t>
            </a:r>
            <a:r>
              <a:rPr sz="1800" b="1" dirty="0">
                <a:solidFill>
                  <a:srgbClr val="FF0000"/>
                </a:solidFill>
                <a:latin typeface="Arial"/>
                <a:cs typeface="Arial"/>
              </a:rPr>
              <a:t>up</a:t>
            </a:r>
            <a:r>
              <a:rPr sz="1800" b="1" spc="-55"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6" name="object 16"/>
          <p:cNvSpPr txBox="1"/>
          <p:nvPr/>
        </p:nvSpPr>
        <p:spPr>
          <a:xfrm>
            <a:off x="5594350" y="4922520"/>
            <a:ext cx="2197735" cy="285115"/>
          </a:xfrm>
          <a:prstGeom prst="rect">
            <a:avLst/>
          </a:prstGeom>
        </p:spPr>
        <p:txBody>
          <a:bodyPr vert="horz" wrap="square" lIns="0" tIns="0" rIns="0" bIns="0" rtlCol="0">
            <a:spAutoFit/>
          </a:bodyPr>
          <a:lstStyle/>
          <a:p>
            <a:pPr marL="12700">
              <a:lnSpc>
                <a:spcPct val="100000"/>
              </a:lnSpc>
            </a:pPr>
            <a:r>
              <a:rPr sz="1800" b="1" dirty="0">
                <a:solidFill>
                  <a:srgbClr val="FF0000"/>
                </a:solidFill>
                <a:latin typeface="Arial"/>
                <a:cs typeface="Arial"/>
              </a:rPr>
              <a:t>Home Line up</a:t>
            </a:r>
            <a:r>
              <a:rPr sz="1800" b="1" spc="-100"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7" name="object 17"/>
          <p:cNvSpPr txBox="1"/>
          <p:nvPr/>
        </p:nvSpPr>
        <p:spPr>
          <a:xfrm>
            <a:off x="3190081" y="5368035"/>
            <a:ext cx="249554" cy="977900"/>
          </a:xfrm>
          <a:prstGeom prst="rect">
            <a:avLst/>
          </a:prstGeom>
        </p:spPr>
        <p:txBody>
          <a:bodyPr vert="horz" wrap="square" lIns="0" tIns="0" rIns="0" bIns="0" rtlCol="0">
            <a:spAutoFit/>
          </a:bodyPr>
          <a:lstStyle/>
          <a:p>
            <a:pPr marL="2540" algn="ctr">
              <a:lnSpc>
                <a:spcPts val="1310"/>
              </a:lnSpc>
            </a:pPr>
            <a:r>
              <a:rPr sz="1100" b="1" dirty="0">
                <a:latin typeface="Arial"/>
                <a:cs typeface="Arial"/>
              </a:rPr>
              <a:t>5</a:t>
            </a:r>
            <a:endParaRPr sz="1100">
              <a:latin typeface="Arial"/>
              <a:cs typeface="Arial"/>
            </a:endParaRPr>
          </a:p>
          <a:p>
            <a:pPr marL="2540" algn="ctr">
              <a:lnSpc>
                <a:spcPts val="1250"/>
              </a:lnSpc>
            </a:pPr>
            <a:r>
              <a:rPr sz="1100" b="1" dirty="0">
                <a:latin typeface="Arial"/>
                <a:cs typeface="Arial"/>
              </a:rPr>
              <a:t>4</a:t>
            </a:r>
            <a:endParaRPr sz="1100">
              <a:latin typeface="Arial"/>
              <a:cs typeface="Arial"/>
            </a:endParaRPr>
          </a:p>
          <a:p>
            <a:pPr marL="2540" algn="ctr">
              <a:lnSpc>
                <a:spcPts val="1250"/>
              </a:lnSpc>
            </a:pPr>
            <a:r>
              <a:rPr sz="1100" b="1" dirty="0">
                <a:latin typeface="Arial"/>
                <a:cs typeface="Arial"/>
              </a:rPr>
              <a:t>3</a:t>
            </a:r>
            <a:endParaRPr sz="1100">
              <a:latin typeface="Arial"/>
              <a:cs typeface="Arial"/>
            </a:endParaRPr>
          </a:p>
          <a:p>
            <a:pPr marL="12700" marR="5080" algn="ctr">
              <a:lnSpc>
                <a:spcPts val="1300"/>
              </a:lnSpc>
              <a:spcBef>
                <a:spcPts val="45"/>
              </a:spcBef>
            </a:pPr>
            <a:r>
              <a:rPr sz="1100" b="1" spc="-25" dirty="0">
                <a:latin typeface="Arial"/>
                <a:cs typeface="Arial"/>
              </a:rPr>
              <a:t>12c  11</a:t>
            </a:r>
            <a:endParaRPr sz="1100">
              <a:latin typeface="Arial"/>
              <a:cs typeface="Arial"/>
            </a:endParaRPr>
          </a:p>
          <a:p>
            <a:pPr algn="ctr">
              <a:lnSpc>
                <a:spcPts val="1160"/>
              </a:lnSpc>
            </a:pPr>
            <a:r>
              <a:rPr sz="1100" b="1" spc="-25" dirty="0">
                <a:latin typeface="Arial"/>
                <a:cs typeface="Arial"/>
              </a:rPr>
              <a:t>10</a:t>
            </a:r>
            <a:endParaRPr sz="1100">
              <a:latin typeface="Arial"/>
              <a:cs typeface="Arial"/>
            </a:endParaRPr>
          </a:p>
        </p:txBody>
      </p:sp>
      <p:sp>
        <p:nvSpPr>
          <p:cNvPr id="18" name="object 18"/>
          <p:cNvSpPr txBox="1"/>
          <p:nvPr/>
        </p:nvSpPr>
        <p:spPr>
          <a:xfrm>
            <a:off x="1229518" y="5913120"/>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7</a:t>
            </a:r>
            <a:endParaRPr sz="1800">
              <a:latin typeface="Arial"/>
              <a:cs typeface="Arial"/>
            </a:endParaRPr>
          </a:p>
        </p:txBody>
      </p:sp>
      <p:sp>
        <p:nvSpPr>
          <p:cNvPr id="19" name="object 19"/>
          <p:cNvSpPr txBox="1"/>
          <p:nvPr/>
        </p:nvSpPr>
        <p:spPr>
          <a:xfrm>
            <a:off x="7739856" y="5368035"/>
            <a:ext cx="249554" cy="977900"/>
          </a:xfrm>
          <a:prstGeom prst="rect">
            <a:avLst/>
          </a:prstGeom>
        </p:spPr>
        <p:txBody>
          <a:bodyPr vert="horz" wrap="square" lIns="0" tIns="0" rIns="0" bIns="0" rtlCol="0">
            <a:spAutoFit/>
          </a:bodyPr>
          <a:lstStyle/>
          <a:p>
            <a:pPr marL="49530">
              <a:lnSpc>
                <a:spcPts val="1310"/>
              </a:lnSpc>
            </a:pPr>
            <a:r>
              <a:rPr sz="1100" b="1" spc="-25" dirty="0">
                <a:latin typeface="Arial"/>
                <a:cs typeface="Arial"/>
              </a:rPr>
              <a:t>23</a:t>
            </a:r>
            <a:endParaRPr sz="1100">
              <a:latin typeface="Arial"/>
              <a:cs typeface="Arial"/>
            </a:endParaRPr>
          </a:p>
          <a:p>
            <a:pPr marL="49530" marR="5080" indent="-37465">
              <a:lnSpc>
                <a:spcPts val="1200"/>
              </a:lnSpc>
              <a:spcBef>
                <a:spcPts val="125"/>
              </a:spcBef>
            </a:pPr>
            <a:r>
              <a:rPr sz="1100" b="1" spc="-25" dirty="0">
                <a:latin typeface="Arial"/>
                <a:cs typeface="Arial"/>
              </a:rPr>
              <a:t>24c  26</a:t>
            </a:r>
            <a:endParaRPr sz="1100">
              <a:latin typeface="Arial"/>
              <a:cs typeface="Arial"/>
            </a:endParaRPr>
          </a:p>
          <a:p>
            <a:pPr marL="49530">
              <a:lnSpc>
                <a:spcPts val="1265"/>
              </a:lnSpc>
            </a:pPr>
            <a:r>
              <a:rPr sz="1100" b="1" spc="-25" dirty="0">
                <a:latin typeface="Arial"/>
                <a:cs typeface="Arial"/>
              </a:rPr>
              <a:t>20</a:t>
            </a:r>
            <a:endParaRPr sz="1100">
              <a:latin typeface="Arial"/>
              <a:cs typeface="Arial"/>
            </a:endParaRPr>
          </a:p>
          <a:p>
            <a:pPr marL="49530">
              <a:lnSpc>
                <a:spcPts val="1250"/>
              </a:lnSpc>
            </a:pPr>
            <a:r>
              <a:rPr sz="1100" b="1" spc="-25" dirty="0">
                <a:latin typeface="Arial"/>
                <a:cs typeface="Arial"/>
              </a:rPr>
              <a:t>21</a:t>
            </a:r>
            <a:endParaRPr sz="1100">
              <a:latin typeface="Arial"/>
              <a:cs typeface="Arial"/>
            </a:endParaRPr>
          </a:p>
          <a:p>
            <a:pPr marL="49530">
              <a:lnSpc>
                <a:spcPts val="1260"/>
              </a:lnSpc>
            </a:pPr>
            <a:r>
              <a:rPr sz="1100" b="1" spc="-25" dirty="0">
                <a:latin typeface="Arial"/>
                <a:cs typeface="Arial"/>
              </a:rPr>
              <a:t>22</a:t>
            </a:r>
            <a:endParaRPr sz="1100">
              <a:latin typeface="Arial"/>
              <a:cs typeface="Arial"/>
            </a:endParaRPr>
          </a:p>
        </p:txBody>
      </p:sp>
      <p:sp>
        <p:nvSpPr>
          <p:cNvPr id="20" name="object 20"/>
          <p:cNvSpPr txBox="1"/>
          <p:nvPr/>
        </p:nvSpPr>
        <p:spPr>
          <a:xfrm>
            <a:off x="5769768" y="5989320"/>
            <a:ext cx="280035"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30</a:t>
            </a:r>
            <a:endParaRPr sz="1800">
              <a:latin typeface="Arial"/>
              <a:cs typeface="Arial"/>
            </a:endParaRPr>
          </a:p>
        </p:txBody>
      </p:sp>
      <p:sp>
        <p:nvSpPr>
          <p:cNvPr id="21" name="object 21"/>
          <p:cNvSpPr/>
          <p:nvPr/>
        </p:nvSpPr>
        <p:spPr>
          <a:xfrm>
            <a:off x="0" y="1066800"/>
            <a:ext cx="200660" cy="3810000"/>
          </a:xfrm>
          <a:custGeom>
            <a:avLst/>
            <a:gdLst/>
            <a:ahLst/>
            <a:cxnLst/>
            <a:rect l="l" t="t" r="r" b="b"/>
            <a:pathLst>
              <a:path w="200660" h="3810000">
                <a:moveTo>
                  <a:pt x="0" y="3810000"/>
                </a:moveTo>
                <a:lnTo>
                  <a:pt x="200216" y="3810000"/>
                </a:lnTo>
                <a:lnTo>
                  <a:pt x="200216" y="0"/>
                </a:lnTo>
                <a:lnTo>
                  <a:pt x="0" y="0"/>
                </a:lnTo>
                <a:lnTo>
                  <a:pt x="0" y="3810000"/>
                </a:lnTo>
                <a:close/>
              </a:path>
            </a:pathLst>
          </a:custGeom>
          <a:solidFill>
            <a:srgbClr val="FFFFFF"/>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38147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269239" rIns="0" bIns="0" rtlCol="0">
            <a:spAutoFit/>
          </a:bodyPr>
          <a:lstStyle/>
          <a:p>
            <a:pPr marL="12700">
              <a:lnSpc>
                <a:spcPct val="100000"/>
              </a:lnSpc>
            </a:pPr>
            <a:r>
              <a:rPr sz="2400" b="1" spc="-5" dirty="0">
                <a:solidFill>
                  <a:srgbClr val="FF0000"/>
                </a:solidFill>
                <a:latin typeface="Arial"/>
                <a:cs typeface="Arial"/>
              </a:rPr>
              <a:t>Libero number for </a:t>
            </a:r>
            <a:r>
              <a:rPr sz="2400" b="1" dirty="0">
                <a:solidFill>
                  <a:srgbClr val="FF0000"/>
                </a:solidFill>
                <a:latin typeface="Arial"/>
                <a:cs typeface="Arial"/>
              </a:rPr>
              <a:t>each team </a:t>
            </a:r>
            <a:r>
              <a:rPr sz="2400" b="1" spc="-5" dirty="0">
                <a:solidFill>
                  <a:srgbClr val="FF0000"/>
                </a:solidFill>
                <a:latin typeface="Arial"/>
                <a:cs typeface="Arial"/>
              </a:rPr>
              <a:t>is written in appropriate</a:t>
            </a:r>
            <a:r>
              <a:rPr sz="2400" b="1" spc="-15" dirty="0">
                <a:solidFill>
                  <a:srgbClr val="FF0000"/>
                </a:solidFill>
                <a:latin typeface="Arial"/>
                <a:cs typeface="Arial"/>
              </a:rPr>
              <a:t> </a:t>
            </a:r>
            <a:r>
              <a:rPr sz="2400" b="1" spc="-5" dirty="0">
                <a:solidFill>
                  <a:srgbClr val="FF0000"/>
                </a:solidFill>
                <a:latin typeface="Arial"/>
                <a:cs typeface="Arial"/>
              </a:rPr>
              <a:t>space.</a:t>
            </a:r>
            <a:endParaRPr sz="2400">
              <a:latin typeface="Arial"/>
              <a:cs typeface="Arial"/>
            </a:endParaRP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46710"/>
          </a:xfrm>
          <a:prstGeom prst="rect">
            <a:avLst/>
          </a:prstGeom>
        </p:spPr>
        <p:txBody>
          <a:bodyPr vert="horz" wrap="square" lIns="0" tIns="0" rIns="0" bIns="0" rtlCol="0">
            <a:spAutoFit/>
          </a:bodyPr>
          <a:lstStyle/>
          <a:p>
            <a:pPr marL="12700">
              <a:lnSpc>
                <a:spcPts val="1320"/>
              </a:lnSpc>
            </a:pPr>
            <a:r>
              <a:rPr lang="en-US" sz="1200" b="1" spc="-10" dirty="0">
                <a:latin typeface="Arial"/>
                <a:cs typeface="Arial"/>
              </a:rPr>
              <a:t>9-23-2022</a:t>
            </a:r>
            <a:endParaRPr sz="1200" dirty="0">
              <a:latin typeface="Arial"/>
              <a:cs typeface="Arial"/>
            </a:endParaRPr>
          </a:p>
          <a:p>
            <a:pPr marL="51879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3520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0" name="object 10"/>
          <p:cNvSpPr txBox="1"/>
          <p:nvPr/>
        </p:nvSpPr>
        <p:spPr>
          <a:xfrm>
            <a:off x="3884117"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2" name="object 12"/>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3" name="object 13"/>
          <p:cNvSpPr/>
          <p:nvPr/>
        </p:nvSpPr>
        <p:spPr>
          <a:xfrm>
            <a:off x="381000" y="5181599"/>
            <a:ext cx="3394075" cy="12954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953000" y="5181599"/>
            <a:ext cx="3394075" cy="1371600"/>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895350" y="4922520"/>
            <a:ext cx="2193290" cy="285115"/>
          </a:xfrm>
          <a:prstGeom prst="rect">
            <a:avLst/>
          </a:prstGeom>
        </p:spPr>
        <p:txBody>
          <a:bodyPr vert="horz" wrap="square" lIns="0" tIns="0" rIns="0" bIns="0" rtlCol="0">
            <a:spAutoFit/>
          </a:bodyPr>
          <a:lstStyle/>
          <a:p>
            <a:pPr marL="12700">
              <a:lnSpc>
                <a:spcPct val="100000"/>
              </a:lnSpc>
            </a:pPr>
            <a:r>
              <a:rPr sz="1800" b="1" spc="-10" dirty="0">
                <a:solidFill>
                  <a:srgbClr val="FF0000"/>
                </a:solidFill>
                <a:latin typeface="Arial"/>
                <a:cs typeface="Arial"/>
              </a:rPr>
              <a:t>Visitor </a:t>
            </a:r>
            <a:r>
              <a:rPr sz="1800" b="1" spc="-5" dirty="0">
                <a:solidFill>
                  <a:srgbClr val="FF0000"/>
                </a:solidFill>
                <a:latin typeface="Arial"/>
                <a:cs typeface="Arial"/>
              </a:rPr>
              <a:t>line </a:t>
            </a:r>
            <a:r>
              <a:rPr sz="1800" b="1" dirty="0">
                <a:solidFill>
                  <a:srgbClr val="FF0000"/>
                </a:solidFill>
                <a:latin typeface="Arial"/>
                <a:cs typeface="Arial"/>
              </a:rPr>
              <a:t>up</a:t>
            </a:r>
            <a:r>
              <a:rPr sz="1800" b="1" spc="-55"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6" name="object 16"/>
          <p:cNvSpPr txBox="1"/>
          <p:nvPr/>
        </p:nvSpPr>
        <p:spPr>
          <a:xfrm>
            <a:off x="5594350" y="4922520"/>
            <a:ext cx="2197735" cy="285115"/>
          </a:xfrm>
          <a:prstGeom prst="rect">
            <a:avLst/>
          </a:prstGeom>
        </p:spPr>
        <p:txBody>
          <a:bodyPr vert="horz" wrap="square" lIns="0" tIns="0" rIns="0" bIns="0" rtlCol="0">
            <a:spAutoFit/>
          </a:bodyPr>
          <a:lstStyle/>
          <a:p>
            <a:pPr marL="12700">
              <a:lnSpc>
                <a:spcPct val="100000"/>
              </a:lnSpc>
            </a:pPr>
            <a:r>
              <a:rPr sz="1800" b="1" dirty="0">
                <a:solidFill>
                  <a:srgbClr val="FF0000"/>
                </a:solidFill>
                <a:latin typeface="Arial"/>
                <a:cs typeface="Arial"/>
              </a:rPr>
              <a:t>Home Line up</a:t>
            </a:r>
            <a:r>
              <a:rPr sz="1800" b="1" spc="-100"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7" name="object 17"/>
          <p:cNvSpPr txBox="1"/>
          <p:nvPr/>
        </p:nvSpPr>
        <p:spPr>
          <a:xfrm>
            <a:off x="3190081" y="5368035"/>
            <a:ext cx="249554" cy="977900"/>
          </a:xfrm>
          <a:prstGeom prst="rect">
            <a:avLst/>
          </a:prstGeom>
        </p:spPr>
        <p:txBody>
          <a:bodyPr vert="horz" wrap="square" lIns="0" tIns="0" rIns="0" bIns="0" rtlCol="0">
            <a:spAutoFit/>
          </a:bodyPr>
          <a:lstStyle/>
          <a:p>
            <a:pPr marL="2540" algn="ctr">
              <a:lnSpc>
                <a:spcPts val="1310"/>
              </a:lnSpc>
            </a:pPr>
            <a:r>
              <a:rPr sz="1100" b="1" dirty="0">
                <a:latin typeface="Arial"/>
                <a:cs typeface="Arial"/>
              </a:rPr>
              <a:t>5</a:t>
            </a:r>
            <a:endParaRPr sz="1100">
              <a:latin typeface="Arial"/>
              <a:cs typeface="Arial"/>
            </a:endParaRPr>
          </a:p>
          <a:p>
            <a:pPr marL="2540" algn="ctr">
              <a:lnSpc>
                <a:spcPts val="1250"/>
              </a:lnSpc>
            </a:pPr>
            <a:r>
              <a:rPr sz="1100" b="1" dirty="0">
                <a:latin typeface="Arial"/>
                <a:cs typeface="Arial"/>
              </a:rPr>
              <a:t>4</a:t>
            </a:r>
            <a:endParaRPr sz="1100">
              <a:latin typeface="Arial"/>
              <a:cs typeface="Arial"/>
            </a:endParaRPr>
          </a:p>
          <a:p>
            <a:pPr marL="2540" algn="ctr">
              <a:lnSpc>
                <a:spcPts val="1250"/>
              </a:lnSpc>
            </a:pPr>
            <a:r>
              <a:rPr sz="1100" b="1" dirty="0">
                <a:latin typeface="Arial"/>
                <a:cs typeface="Arial"/>
              </a:rPr>
              <a:t>3</a:t>
            </a:r>
            <a:endParaRPr sz="1100">
              <a:latin typeface="Arial"/>
              <a:cs typeface="Arial"/>
            </a:endParaRPr>
          </a:p>
          <a:p>
            <a:pPr marL="12700" marR="5080" algn="ctr">
              <a:lnSpc>
                <a:spcPts val="1300"/>
              </a:lnSpc>
              <a:spcBef>
                <a:spcPts val="45"/>
              </a:spcBef>
            </a:pPr>
            <a:r>
              <a:rPr sz="1100" b="1" spc="-25" dirty="0">
                <a:latin typeface="Arial"/>
                <a:cs typeface="Arial"/>
              </a:rPr>
              <a:t>12c  11</a:t>
            </a:r>
            <a:endParaRPr sz="1100">
              <a:latin typeface="Arial"/>
              <a:cs typeface="Arial"/>
            </a:endParaRPr>
          </a:p>
          <a:p>
            <a:pPr algn="ctr">
              <a:lnSpc>
                <a:spcPts val="1160"/>
              </a:lnSpc>
            </a:pPr>
            <a:r>
              <a:rPr sz="1100" b="1" spc="-25" dirty="0">
                <a:latin typeface="Arial"/>
                <a:cs typeface="Arial"/>
              </a:rPr>
              <a:t>10</a:t>
            </a:r>
            <a:endParaRPr sz="1100">
              <a:latin typeface="Arial"/>
              <a:cs typeface="Arial"/>
            </a:endParaRPr>
          </a:p>
        </p:txBody>
      </p:sp>
      <p:sp>
        <p:nvSpPr>
          <p:cNvPr id="18" name="object 18"/>
          <p:cNvSpPr txBox="1"/>
          <p:nvPr/>
        </p:nvSpPr>
        <p:spPr>
          <a:xfrm>
            <a:off x="1229518" y="5913120"/>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7</a:t>
            </a:r>
            <a:endParaRPr sz="1800">
              <a:latin typeface="Arial"/>
              <a:cs typeface="Arial"/>
            </a:endParaRPr>
          </a:p>
        </p:txBody>
      </p:sp>
      <p:sp>
        <p:nvSpPr>
          <p:cNvPr id="19" name="object 19"/>
          <p:cNvSpPr txBox="1"/>
          <p:nvPr/>
        </p:nvSpPr>
        <p:spPr>
          <a:xfrm>
            <a:off x="7739856" y="5368035"/>
            <a:ext cx="249554" cy="977900"/>
          </a:xfrm>
          <a:prstGeom prst="rect">
            <a:avLst/>
          </a:prstGeom>
        </p:spPr>
        <p:txBody>
          <a:bodyPr vert="horz" wrap="square" lIns="0" tIns="0" rIns="0" bIns="0" rtlCol="0">
            <a:spAutoFit/>
          </a:bodyPr>
          <a:lstStyle/>
          <a:p>
            <a:pPr marL="49530">
              <a:lnSpc>
                <a:spcPts val="1310"/>
              </a:lnSpc>
            </a:pPr>
            <a:r>
              <a:rPr sz="1100" b="1" spc="-25" dirty="0">
                <a:latin typeface="Arial"/>
                <a:cs typeface="Arial"/>
              </a:rPr>
              <a:t>23</a:t>
            </a:r>
            <a:endParaRPr sz="1100">
              <a:latin typeface="Arial"/>
              <a:cs typeface="Arial"/>
            </a:endParaRPr>
          </a:p>
          <a:p>
            <a:pPr marL="49530" marR="5080" indent="-37465">
              <a:lnSpc>
                <a:spcPts val="1200"/>
              </a:lnSpc>
              <a:spcBef>
                <a:spcPts val="125"/>
              </a:spcBef>
            </a:pPr>
            <a:r>
              <a:rPr sz="1100" b="1" spc="-25" dirty="0">
                <a:latin typeface="Arial"/>
                <a:cs typeface="Arial"/>
              </a:rPr>
              <a:t>24c  26</a:t>
            </a:r>
            <a:endParaRPr sz="1100">
              <a:latin typeface="Arial"/>
              <a:cs typeface="Arial"/>
            </a:endParaRPr>
          </a:p>
          <a:p>
            <a:pPr marL="49530">
              <a:lnSpc>
                <a:spcPts val="1265"/>
              </a:lnSpc>
            </a:pPr>
            <a:r>
              <a:rPr sz="1100" b="1" spc="-25" dirty="0">
                <a:latin typeface="Arial"/>
                <a:cs typeface="Arial"/>
              </a:rPr>
              <a:t>20</a:t>
            </a:r>
            <a:endParaRPr sz="1100">
              <a:latin typeface="Arial"/>
              <a:cs typeface="Arial"/>
            </a:endParaRPr>
          </a:p>
          <a:p>
            <a:pPr marL="49530">
              <a:lnSpc>
                <a:spcPts val="1250"/>
              </a:lnSpc>
            </a:pPr>
            <a:r>
              <a:rPr sz="1100" b="1" spc="-25" dirty="0">
                <a:latin typeface="Arial"/>
                <a:cs typeface="Arial"/>
              </a:rPr>
              <a:t>21</a:t>
            </a:r>
            <a:endParaRPr sz="1100">
              <a:latin typeface="Arial"/>
              <a:cs typeface="Arial"/>
            </a:endParaRPr>
          </a:p>
          <a:p>
            <a:pPr marL="49530">
              <a:lnSpc>
                <a:spcPts val="1260"/>
              </a:lnSpc>
            </a:pPr>
            <a:r>
              <a:rPr sz="1100" b="1" spc="-25" dirty="0">
                <a:latin typeface="Arial"/>
                <a:cs typeface="Arial"/>
              </a:rPr>
              <a:t>22</a:t>
            </a:r>
            <a:endParaRPr sz="1100">
              <a:latin typeface="Arial"/>
              <a:cs typeface="Arial"/>
            </a:endParaRPr>
          </a:p>
        </p:txBody>
      </p:sp>
      <p:sp>
        <p:nvSpPr>
          <p:cNvPr id="20" name="object 20"/>
          <p:cNvSpPr txBox="1"/>
          <p:nvPr/>
        </p:nvSpPr>
        <p:spPr>
          <a:xfrm>
            <a:off x="5769768" y="5989320"/>
            <a:ext cx="280035"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30</a:t>
            </a:r>
            <a:endParaRPr sz="1800">
              <a:latin typeface="Arial"/>
              <a:cs typeface="Arial"/>
            </a:endParaRPr>
          </a:p>
        </p:txBody>
      </p:sp>
      <p:sp>
        <p:nvSpPr>
          <p:cNvPr id="21" name="object 21"/>
          <p:cNvSpPr txBox="1"/>
          <p:nvPr/>
        </p:nvSpPr>
        <p:spPr>
          <a:xfrm>
            <a:off x="2149393" y="2024379"/>
            <a:ext cx="10350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7</a:t>
            </a:r>
            <a:endParaRPr sz="1100">
              <a:latin typeface="Arial"/>
              <a:cs typeface="Arial"/>
            </a:endParaRPr>
          </a:p>
        </p:txBody>
      </p:sp>
      <p:sp>
        <p:nvSpPr>
          <p:cNvPr id="22" name="object 22"/>
          <p:cNvSpPr txBox="1"/>
          <p:nvPr/>
        </p:nvSpPr>
        <p:spPr>
          <a:xfrm>
            <a:off x="6555740" y="1722120"/>
            <a:ext cx="661035" cy="48450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a:p>
            <a:pPr marL="88900">
              <a:lnSpc>
                <a:spcPct val="100000"/>
              </a:lnSpc>
              <a:spcBef>
                <a:spcPts val="244"/>
              </a:spcBef>
            </a:pPr>
            <a:r>
              <a:rPr sz="1100" b="1" dirty="0">
                <a:latin typeface="Arial"/>
                <a:cs typeface="Arial"/>
              </a:rPr>
              <a:t>30</a:t>
            </a:r>
            <a:endParaRPr sz="1100">
              <a:latin typeface="Arial"/>
              <a:cs typeface="Arial"/>
            </a:endParaRPr>
          </a:p>
        </p:txBody>
      </p:sp>
      <p:sp>
        <p:nvSpPr>
          <p:cNvPr id="23" name="object 23"/>
          <p:cNvSpPr/>
          <p:nvPr/>
        </p:nvSpPr>
        <p:spPr>
          <a:xfrm>
            <a:off x="2053659" y="824410"/>
            <a:ext cx="4499610" cy="1252220"/>
          </a:xfrm>
          <a:custGeom>
            <a:avLst/>
            <a:gdLst/>
            <a:ahLst/>
            <a:cxnLst/>
            <a:rect l="l" t="t" r="r" b="b"/>
            <a:pathLst>
              <a:path w="4499609" h="1252220">
                <a:moveTo>
                  <a:pt x="4413064" y="1224342"/>
                </a:moveTo>
                <a:lnTo>
                  <a:pt x="4405585" y="1251921"/>
                </a:lnTo>
                <a:lnTo>
                  <a:pt x="4499540" y="1232989"/>
                </a:lnTo>
                <a:lnTo>
                  <a:pt x="4494033" y="1228077"/>
                </a:lnTo>
                <a:lnTo>
                  <a:pt x="4426835" y="1228077"/>
                </a:lnTo>
                <a:lnTo>
                  <a:pt x="4413064" y="1224342"/>
                </a:lnTo>
                <a:close/>
              </a:path>
              <a:path w="4499609" h="1252220">
                <a:moveTo>
                  <a:pt x="4420542" y="1196763"/>
                </a:moveTo>
                <a:lnTo>
                  <a:pt x="4413064" y="1224342"/>
                </a:lnTo>
                <a:lnTo>
                  <a:pt x="4426835" y="1228077"/>
                </a:lnTo>
                <a:lnTo>
                  <a:pt x="4434314" y="1200497"/>
                </a:lnTo>
                <a:lnTo>
                  <a:pt x="4420542" y="1196763"/>
                </a:lnTo>
                <a:close/>
              </a:path>
              <a:path w="4499609" h="1252220">
                <a:moveTo>
                  <a:pt x="4428021" y="1169184"/>
                </a:moveTo>
                <a:lnTo>
                  <a:pt x="4420542" y="1196763"/>
                </a:lnTo>
                <a:lnTo>
                  <a:pt x="4434314" y="1200497"/>
                </a:lnTo>
                <a:lnTo>
                  <a:pt x="4426835" y="1228077"/>
                </a:lnTo>
                <a:lnTo>
                  <a:pt x="4494033" y="1228077"/>
                </a:lnTo>
                <a:lnTo>
                  <a:pt x="4428021" y="1169184"/>
                </a:lnTo>
                <a:close/>
              </a:path>
              <a:path w="4499609" h="1252220">
                <a:moveTo>
                  <a:pt x="7479" y="0"/>
                </a:moveTo>
                <a:lnTo>
                  <a:pt x="0" y="27579"/>
                </a:lnTo>
                <a:lnTo>
                  <a:pt x="4413064" y="1224342"/>
                </a:lnTo>
                <a:lnTo>
                  <a:pt x="4420542" y="1196763"/>
                </a:lnTo>
                <a:lnTo>
                  <a:pt x="7479" y="0"/>
                </a:lnTo>
                <a:close/>
              </a:path>
            </a:pathLst>
          </a:custGeom>
          <a:solidFill>
            <a:srgbClr val="FF0000"/>
          </a:solidFill>
        </p:spPr>
        <p:txBody>
          <a:bodyPr wrap="square" lIns="0" tIns="0" rIns="0" bIns="0" rtlCol="0"/>
          <a:lstStyle/>
          <a:p>
            <a:endParaRPr/>
          </a:p>
        </p:txBody>
      </p:sp>
      <p:sp>
        <p:nvSpPr>
          <p:cNvPr id="24" name="object 24"/>
          <p:cNvSpPr/>
          <p:nvPr/>
        </p:nvSpPr>
        <p:spPr>
          <a:xfrm>
            <a:off x="2043357" y="835567"/>
            <a:ext cx="269240" cy="1222375"/>
          </a:xfrm>
          <a:custGeom>
            <a:avLst/>
            <a:gdLst/>
            <a:ahLst/>
            <a:cxnLst/>
            <a:rect l="l" t="t" r="r" b="b"/>
            <a:pathLst>
              <a:path w="269239" h="1222375">
                <a:moveTo>
                  <a:pt x="212801" y="1140209"/>
                </a:moveTo>
                <a:lnTo>
                  <a:pt x="184716" y="1145475"/>
                </a:lnTo>
                <a:lnTo>
                  <a:pt x="242642" y="1221832"/>
                </a:lnTo>
                <a:lnTo>
                  <a:pt x="261950" y="1154250"/>
                </a:lnTo>
                <a:lnTo>
                  <a:pt x="215433" y="1154250"/>
                </a:lnTo>
                <a:lnTo>
                  <a:pt x="212801" y="1140209"/>
                </a:lnTo>
                <a:close/>
              </a:path>
              <a:path w="269239" h="1222375">
                <a:moveTo>
                  <a:pt x="240886" y="1134942"/>
                </a:moveTo>
                <a:lnTo>
                  <a:pt x="212801" y="1140209"/>
                </a:lnTo>
                <a:lnTo>
                  <a:pt x="215433" y="1154250"/>
                </a:lnTo>
                <a:lnTo>
                  <a:pt x="243519" y="1148985"/>
                </a:lnTo>
                <a:lnTo>
                  <a:pt x="240886" y="1134942"/>
                </a:lnTo>
                <a:close/>
              </a:path>
              <a:path w="269239" h="1222375">
                <a:moveTo>
                  <a:pt x="268972" y="1129676"/>
                </a:moveTo>
                <a:lnTo>
                  <a:pt x="240886" y="1134942"/>
                </a:lnTo>
                <a:lnTo>
                  <a:pt x="243519" y="1148985"/>
                </a:lnTo>
                <a:lnTo>
                  <a:pt x="215433" y="1154250"/>
                </a:lnTo>
                <a:lnTo>
                  <a:pt x="261950" y="1154250"/>
                </a:lnTo>
                <a:lnTo>
                  <a:pt x="268972" y="1129676"/>
                </a:lnTo>
                <a:close/>
              </a:path>
              <a:path w="269239" h="1222375">
                <a:moveTo>
                  <a:pt x="28084" y="0"/>
                </a:moveTo>
                <a:lnTo>
                  <a:pt x="0" y="5265"/>
                </a:lnTo>
                <a:lnTo>
                  <a:pt x="212801" y="1140209"/>
                </a:lnTo>
                <a:lnTo>
                  <a:pt x="240886" y="1134942"/>
                </a:lnTo>
                <a:lnTo>
                  <a:pt x="28084" y="0"/>
                </a:lnTo>
                <a:close/>
              </a:path>
            </a:pathLst>
          </a:custGeom>
          <a:solidFill>
            <a:srgbClr val="FF0000"/>
          </a:solidFill>
        </p:spPr>
        <p:txBody>
          <a:bodyPr wrap="square" lIns="0" tIns="0" rIns="0" bIns="0" rtlCol="0"/>
          <a:lstStyle/>
          <a:p>
            <a:endParaRPr/>
          </a:p>
        </p:txBody>
      </p:sp>
      <p:sp>
        <p:nvSpPr>
          <p:cNvPr id="25" name="object 25"/>
          <p:cNvSpPr/>
          <p:nvPr/>
        </p:nvSpPr>
        <p:spPr>
          <a:xfrm>
            <a:off x="0" y="1066800"/>
            <a:ext cx="200660" cy="3810000"/>
          </a:xfrm>
          <a:custGeom>
            <a:avLst/>
            <a:gdLst/>
            <a:ahLst/>
            <a:cxnLst/>
            <a:rect l="l" t="t" r="r" b="b"/>
            <a:pathLst>
              <a:path w="200660" h="3810000">
                <a:moveTo>
                  <a:pt x="0" y="3810000"/>
                </a:moveTo>
                <a:lnTo>
                  <a:pt x="200216" y="3810000"/>
                </a:lnTo>
                <a:lnTo>
                  <a:pt x="200216" y="0"/>
                </a:lnTo>
                <a:lnTo>
                  <a:pt x="0" y="0"/>
                </a:lnTo>
                <a:lnTo>
                  <a:pt x="0" y="3810000"/>
                </a:lnTo>
                <a:close/>
              </a:path>
            </a:pathLst>
          </a:custGeom>
          <a:solidFill>
            <a:srgbClr val="FFFFFF"/>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4" name="object 4"/>
          <p:cNvSpPr/>
          <p:nvPr/>
        </p:nvSpPr>
        <p:spPr>
          <a:xfrm>
            <a:off x="2952750" y="1504950"/>
            <a:ext cx="876300" cy="190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62369" y="5546693"/>
            <a:ext cx="254061" cy="254061"/>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7" name="object 7"/>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8" name="object 8"/>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9" name="object 9"/>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4544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50"/>
              </a:spcBef>
            </a:pPr>
            <a:r>
              <a:rPr sz="1100" b="1" spc="-20" dirty="0">
                <a:latin typeface="Arial"/>
                <a:cs typeface="Arial"/>
              </a:rPr>
              <a:t>7:30</a:t>
            </a:r>
            <a:r>
              <a:rPr sz="1100" b="1" spc="-130" dirty="0">
                <a:latin typeface="Arial"/>
                <a:cs typeface="Arial"/>
              </a:rPr>
              <a:t> </a:t>
            </a:r>
            <a:r>
              <a:rPr sz="1100" b="1" spc="-20" dirty="0">
                <a:latin typeface="Arial"/>
                <a:cs typeface="Arial"/>
              </a:rPr>
              <a:t>pm</a:t>
            </a:r>
            <a:endParaRPr sz="1100" dirty="0">
              <a:latin typeface="Arial"/>
              <a:cs typeface="Arial"/>
            </a:endParaRPr>
          </a:p>
          <a:p>
            <a:pPr marR="728980" algn="ctr">
              <a:lnSpc>
                <a:spcPct val="100000"/>
              </a:lnSpc>
              <a:spcBef>
                <a:spcPts val="18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1" name="object 11"/>
          <p:cNvSpPr/>
          <p:nvPr/>
        </p:nvSpPr>
        <p:spPr>
          <a:xfrm>
            <a:off x="4260476" y="368393"/>
            <a:ext cx="2292985" cy="1231900"/>
          </a:xfrm>
          <a:custGeom>
            <a:avLst/>
            <a:gdLst/>
            <a:ahLst/>
            <a:cxnLst/>
            <a:rect l="l" t="t" r="r" b="b"/>
            <a:pathLst>
              <a:path w="2292984" h="1231900">
                <a:moveTo>
                  <a:pt x="2210360" y="1204072"/>
                </a:moveTo>
                <a:lnTo>
                  <a:pt x="2196913" y="1229285"/>
                </a:lnTo>
                <a:lnTo>
                  <a:pt x="2292723" y="1231806"/>
                </a:lnTo>
                <a:lnTo>
                  <a:pt x="2277812" y="1210795"/>
                </a:lnTo>
                <a:lnTo>
                  <a:pt x="2222966" y="1210795"/>
                </a:lnTo>
                <a:lnTo>
                  <a:pt x="2210360" y="1204072"/>
                </a:lnTo>
                <a:close/>
              </a:path>
              <a:path w="2292984" h="1231900">
                <a:moveTo>
                  <a:pt x="2223807" y="1178858"/>
                </a:moveTo>
                <a:lnTo>
                  <a:pt x="2210360" y="1204072"/>
                </a:lnTo>
                <a:lnTo>
                  <a:pt x="2222966" y="1210795"/>
                </a:lnTo>
                <a:lnTo>
                  <a:pt x="2236412" y="1185581"/>
                </a:lnTo>
                <a:lnTo>
                  <a:pt x="2223807" y="1178858"/>
                </a:lnTo>
                <a:close/>
              </a:path>
              <a:path w="2292984" h="1231900">
                <a:moveTo>
                  <a:pt x="2237254" y="1153645"/>
                </a:moveTo>
                <a:lnTo>
                  <a:pt x="2223807" y="1178858"/>
                </a:lnTo>
                <a:lnTo>
                  <a:pt x="2236412" y="1185581"/>
                </a:lnTo>
                <a:lnTo>
                  <a:pt x="2222966" y="1210795"/>
                </a:lnTo>
                <a:lnTo>
                  <a:pt x="2277812" y="1210795"/>
                </a:lnTo>
                <a:lnTo>
                  <a:pt x="2237254" y="1153645"/>
                </a:lnTo>
                <a:close/>
              </a:path>
              <a:path w="2292984" h="1231900">
                <a:moveTo>
                  <a:pt x="13446" y="0"/>
                </a:moveTo>
                <a:lnTo>
                  <a:pt x="0" y="25212"/>
                </a:lnTo>
                <a:lnTo>
                  <a:pt x="2210360" y="1204072"/>
                </a:lnTo>
                <a:lnTo>
                  <a:pt x="2223807" y="1178858"/>
                </a:lnTo>
                <a:lnTo>
                  <a:pt x="13446" y="0"/>
                </a:lnTo>
                <a:close/>
              </a:path>
            </a:pathLst>
          </a:custGeom>
          <a:solidFill>
            <a:srgbClr val="0000FF"/>
          </a:solidFill>
        </p:spPr>
        <p:txBody>
          <a:bodyPr wrap="square" lIns="0" tIns="0" rIns="0" bIns="0" rtlCol="0"/>
          <a:lstStyle/>
          <a:p>
            <a:endParaRPr/>
          </a:p>
        </p:txBody>
      </p:sp>
      <p:sp>
        <p:nvSpPr>
          <p:cNvPr id="12" name="object 12"/>
          <p:cNvSpPr txBox="1"/>
          <p:nvPr/>
        </p:nvSpPr>
        <p:spPr>
          <a:xfrm>
            <a:off x="1526539" y="2179320"/>
            <a:ext cx="6102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490" dirty="0">
                <a:latin typeface="Arial"/>
                <a:cs typeface="Arial"/>
              </a:rPr>
              <a:t> </a:t>
            </a:r>
            <a:r>
              <a:rPr sz="1800" b="1" dirty="0">
                <a:latin typeface="Arial"/>
                <a:cs typeface="Arial"/>
              </a:rPr>
              <a:t>3</a:t>
            </a:r>
            <a:endParaRPr sz="1800">
              <a:latin typeface="Arial"/>
              <a:cs typeface="Arial"/>
            </a:endParaRPr>
          </a:p>
        </p:txBody>
      </p:sp>
      <p:sp>
        <p:nvSpPr>
          <p:cNvPr id="13" name="object 13"/>
          <p:cNvSpPr/>
          <p:nvPr/>
        </p:nvSpPr>
        <p:spPr>
          <a:xfrm>
            <a:off x="3839567" y="2244442"/>
            <a:ext cx="149153" cy="14675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034163" y="982817"/>
            <a:ext cx="699770" cy="1227455"/>
          </a:xfrm>
          <a:custGeom>
            <a:avLst/>
            <a:gdLst/>
            <a:ahLst/>
            <a:cxnLst/>
            <a:rect l="l" t="t" r="r" b="b"/>
            <a:pathLst>
              <a:path w="699770" h="1227455">
                <a:moveTo>
                  <a:pt x="639103" y="1151747"/>
                </a:moveTo>
                <a:lnTo>
                  <a:pt x="611430" y="1167314"/>
                </a:lnTo>
                <a:lnTo>
                  <a:pt x="699636" y="1226982"/>
                </a:lnTo>
                <a:lnTo>
                  <a:pt x="696641" y="1165581"/>
                </a:lnTo>
                <a:lnTo>
                  <a:pt x="646884" y="1165581"/>
                </a:lnTo>
                <a:lnTo>
                  <a:pt x="639103" y="1151747"/>
                </a:lnTo>
                <a:close/>
              </a:path>
              <a:path w="699770" h="1227455">
                <a:moveTo>
                  <a:pt x="666774" y="1136182"/>
                </a:moveTo>
                <a:lnTo>
                  <a:pt x="639103" y="1151747"/>
                </a:lnTo>
                <a:lnTo>
                  <a:pt x="646884" y="1165581"/>
                </a:lnTo>
                <a:lnTo>
                  <a:pt x="674556" y="1150016"/>
                </a:lnTo>
                <a:lnTo>
                  <a:pt x="666774" y="1136182"/>
                </a:lnTo>
                <a:close/>
              </a:path>
              <a:path w="699770" h="1227455">
                <a:moveTo>
                  <a:pt x="694447" y="1120616"/>
                </a:moveTo>
                <a:lnTo>
                  <a:pt x="666774" y="1136182"/>
                </a:lnTo>
                <a:lnTo>
                  <a:pt x="674556" y="1150016"/>
                </a:lnTo>
                <a:lnTo>
                  <a:pt x="646884" y="1165581"/>
                </a:lnTo>
                <a:lnTo>
                  <a:pt x="696641" y="1165581"/>
                </a:lnTo>
                <a:lnTo>
                  <a:pt x="694447" y="1120616"/>
                </a:lnTo>
                <a:close/>
              </a:path>
              <a:path w="699770" h="1227455">
                <a:moveTo>
                  <a:pt x="27673" y="0"/>
                </a:moveTo>
                <a:lnTo>
                  <a:pt x="0" y="15565"/>
                </a:lnTo>
                <a:lnTo>
                  <a:pt x="639103" y="1151747"/>
                </a:lnTo>
                <a:lnTo>
                  <a:pt x="666774" y="1136182"/>
                </a:lnTo>
                <a:lnTo>
                  <a:pt x="27673" y="0"/>
                </a:lnTo>
                <a:close/>
              </a:path>
            </a:pathLst>
          </a:custGeom>
          <a:solidFill>
            <a:srgbClr val="0000FF"/>
          </a:solidFill>
        </p:spPr>
        <p:txBody>
          <a:bodyPr wrap="square" lIns="0" tIns="0" rIns="0" bIns="0" rtlCol="0"/>
          <a:lstStyle/>
          <a:p>
            <a:endParaRPr/>
          </a:p>
        </p:txBody>
      </p:sp>
      <p:sp>
        <p:nvSpPr>
          <p:cNvPr id="15" name="object 15"/>
          <p:cNvSpPr/>
          <p:nvPr/>
        </p:nvSpPr>
        <p:spPr>
          <a:xfrm>
            <a:off x="457200" y="1066799"/>
            <a:ext cx="1981200" cy="620713"/>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7" name="object 17"/>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8" name="object 18"/>
          <p:cNvSpPr/>
          <p:nvPr/>
        </p:nvSpPr>
        <p:spPr>
          <a:xfrm>
            <a:off x="4943273" y="5468567"/>
            <a:ext cx="3505198" cy="12192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7981543" y="6242251"/>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0" name="object 20"/>
          <p:cNvSpPr/>
          <p:nvPr/>
        </p:nvSpPr>
        <p:spPr>
          <a:xfrm>
            <a:off x="1786247" y="761165"/>
            <a:ext cx="134620" cy="1449070"/>
          </a:xfrm>
          <a:custGeom>
            <a:avLst/>
            <a:gdLst/>
            <a:ahLst/>
            <a:cxnLst/>
            <a:rect l="l" t="t" r="r" b="b"/>
            <a:pathLst>
              <a:path w="134619" h="1449070">
                <a:moveTo>
                  <a:pt x="0" y="1351013"/>
                </a:moveTo>
                <a:lnTo>
                  <a:pt x="42552" y="1448634"/>
                </a:lnTo>
                <a:lnTo>
                  <a:pt x="87067" y="1370202"/>
                </a:lnTo>
                <a:lnTo>
                  <a:pt x="62577" y="1370202"/>
                </a:lnTo>
                <a:lnTo>
                  <a:pt x="30871" y="1368534"/>
                </a:lnTo>
                <a:lnTo>
                  <a:pt x="31705" y="1352682"/>
                </a:lnTo>
                <a:lnTo>
                  <a:pt x="0" y="1351013"/>
                </a:lnTo>
                <a:close/>
              </a:path>
              <a:path w="134619" h="1449070">
                <a:moveTo>
                  <a:pt x="31705" y="1352682"/>
                </a:moveTo>
                <a:lnTo>
                  <a:pt x="30871" y="1368534"/>
                </a:lnTo>
                <a:lnTo>
                  <a:pt x="62577" y="1370202"/>
                </a:lnTo>
                <a:lnTo>
                  <a:pt x="63412" y="1354350"/>
                </a:lnTo>
                <a:lnTo>
                  <a:pt x="31705" y="1352682"/>
                </a:lnTo>
                <a:close/>
              </a:path>
              <a:path w="134619" h="1449070">
                <a:moveTo>
                  <a:pt x="63412" y="1354350"/>
                </a:moveTo>
                <a:lnTo>
                  <a:pt x="62577" y="1370202"/>
                </a:lnTo>
                <a:lnTo>
                  <a:pt x="87067" y="1370202"/>
                </a:lnTo>
                <a:lnTo>
                  <a:pt x="95117" y="1356019"/>
                </a:lnTo>
                <a:lnTo>
                  <a:pt x="63412" y="1354350"/>
                </a:lnTo>
                <a:close/>
              </a:path>
              <a:path w="134619" h="1449070">
                <a:moveTo>
                  <a:pt x="102899" y="0"/>
                </a:moveTo>
                <a:lnTo>
                  <a:pt x="31705" y="1352682"/>
                </a:lnTo>
                <a:lnTo>
                  <a:pt x="63412" y="1354350"/>
                </a:lnTo>
                <a:lnTo>
                  <a:pt x="134606" y="1668"/>
                </a:lnTo>
                <a:lnTo>
                  <a:pt x="102899" y="0"/>
                </a:lnTo>
                <a:close/>
              </a:path>
            </a:pathLst>
          </a:custGeom>
          <a:solidFill>
            <a:srgbClr val="0000FF"/>
          </a:solidFill>
        </p:spPr>
        <p:txBody>
          <a:bodyPr wrap="square" lIns="0" tIns="0" rIns="0" bIns="0" rtlCol="0"/>
          <a:lstStyle/>
          <a:p>
            <a:endParaRPr/>
          </a:p>
        </p:txBody>
      </p:sp>
      <p:sp>
        <p:nvSpPr>
          <p:cNvPr id="21" name="object 21"/>
          <p:cNvSpPr/>
          <p:nvPr/>
        </p:nvSpPr>
        <p:spPr>
          <a:xfrm>
            <a:off x="3812580" y="2328579"/>
            <a:ext cx="149153" cy="261054"/>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74381" y="6229016"/>
            <a:ext cx="497156" cy="176521"/>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4" name="object 24"/>
          <p:cNvSpPr txBox="1"/>
          <p:nvPr/>
        </p:nvSpPr>
        <p:spPr>
          <a:xfrm>
            <a:off x="4000693" y="6005577"/>
            <a:ext cx="942580" cy="155902"/>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25" name="object 25"/>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6" name="object 26"/>
          <p:cNvSpPr txBox="1"/>
          <p:nvPr/>
        </p:nvSpPr>
        <p:spPr>
          <a:xfrm>
            <a:off x="6088219" y="5927394"/>
            <a:ext cx="155406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27" name="object 27"/>
          <p:cNvSpPr txBox="1">
            <a:spLocks noGrp="1"/>
          </p:cNvSpPr>
          <p:nvPr>
            <p:ph type="title"/>
          </p:nvPr>
        </p:nvSpPr>
        <p:spPr>
          <a:xfrm>
            <a:off x="590550" y="198119"/>
            <a:ext cx="7965440" cy="762000"/>
          </a:xfrm>
          <a:prstGeom prst="rect">
            <a:avLst/>
          </a:prstGeom>
        </p:spPr>
        <p:txBody>
          <a:bodyPr vert="horz" wrap="square" lIns="0" tIns="0" rIns="0" bIns="0" rtlCol="0">
            <a:spAutoFit/>
          </a:bodyPr>
          <a:lstStyle/>
          <a:p>
            <a:pPr marL="60325" algn="ctr">
              <a:lnSpc>
                <a:spcPts val="2130"/>
              </a:lnSpc>
            </a:pPr>
            <a:r>
              <a:rPr sz="1800" b="1" spc="-5" dirty="0">
                <a:solidFill>
                  <a:srgbClr val="FF0000"/>
                </a:solidFill>
                <a:latin typeface="Arial"/>
                <a:cs typeface="Arial"/>
              </a:rPr>
              <a:t>Write start time when set</a:t>
            </a:r>
            <a:r>
              <a:rPr sz="1800" b="1" spc="-20" dirty="0">
                <a:solidFill>
                  <a:srgbClr val="FF0000"/>
                </a:solidFill>
                <a:latin typeface="Arial"/>
                <a:cs typeface="Arial"/>
              </a:rPr>
              <a:t> </a:t>
            </a:r>
            <a:r>
              <a:rPr sz="1800" b="1" spc="-5" dirty="0">
                <a:solidFill>
                  <a:srgbClr val="FF0000"/>
                </a:solidFill>
                <a:latin typeface="Arial"/>
                <a:cs typeface="Arial"/>
              </a:rPr>
              <a:t>begins.</a:t>
            </a:r>
            <a:endParaRPr sz="1800">
              <a:latin typeface="Arial"/>
              <a:cs typeface="Arial"/>
            </a:endParaRPr>
          </a:p>
          <a:p>
            <a:pPr marL="12700" marR="5080" algn="ctr">
              <a:lnSpc>
                <a:spcPts val="1900"/>
              </a:lnSpc>
              <a:spcBef>
                <a:spcPts val="45"/>
              </a:spcBef>
            </a:pPr>
            <a:r>
              <a:rPr sz="1600" b="1" dirty="0">
                <a:solidFill>
                  <a:srgbClr val="FF0000"/>
                </a:solidFill>
                <a:latin typeface="Arial"/>
                <a:cs typeface="Arial"/>
              </a:rPr>
              <a:t>Visitor </a:t>
            </a:r>
            <a:r>
              <a:rPr sz="1600" b="1" spc="-5" dirty="0">
                <a:solidFill>
                  <a:srgbClr val="FF0000"/>
                </a:solidFill>
                <a:latin typeface="Arial"/>
                <a:cs typeface="Arial"/>
              </a:rPr>
              <a:t>#5 serves </a:t>
            </a:r>
            <a:r>
              <a:rPr sz="1600" b="1" dirty="0">
                <a:solidFill>
                  <a:srgbClr val="FF0000"/>
                </a:solidFill>
                <a:latin typeface="Arial"/>
                <a:cs typeface="Arial"/>
              </a:rPr>
              <a:t>3 </a:t>
            </a:r>
            <a:r>
              <a:rPr sz="1600" b="1" spc="-5" dirty="0">
                <a:solidFill>
                  <a:srgbClr val="FF0000"/>
                </a:solidFill>
                <a:latin typeface="Arial"/>
                <a:cs typeface="Arial"/>
              </a:rPr>
              <a:t>points. </a:t>
            </a:r>
            <a:r>
              <a:rPr sz="1600" b="1" dirty="0">
                <a:solidFill>
                  <a:srgbClr val="FF0000"/>
                </a:solidFill>
                <a:latin typeface="Arial"/>
                <a:cs typeface="Arial"/>
              </a:rPr>
              <a:t>Write in the </a:t>
            </a:r>
            <a:r>
              <a:rPr sz="1600" b="1" spc="-5" dirty="0">
                <a:solidFill>
                  <a:srgbClr val="FF0000"/>
                </a:solidFill>
                <a:latin typeface="Arial"/>
                <a:cs typeface="Arial"/>
              </a:rPr>
              <a:t>points on #5 service </a:t>
            </a:r>
            <a:r>
              <a:rPr sz="1600" b="1" dirty="0">
                <a:solidFill>
                  <a:srgbClr val="FF0000"/>
                </a:solidFill>
                <a:latin typeface="Arial"/>
                <a:cs typeface="Arial"/>
              </a:rPr>
              <a:t>line </a:t>
            </a:r>
            <a:r>
              <a:rPr sz="1600" b="1" spc="-5" dirty="0">
                <a:solidFill>
                  <a:srgbClr val="FF0000"/>
                </a:solidFill>
                <a:latin typeface="Arial"/>
                <a:cs typeface="Arial"/>
              </a:rPr>
              <a:t>as they are scored  </a:t>
            </a:r>
            <a:r>
              <a:rPr sz="1600" b="1" u="sng" spc="-5" dirty="0">
                <a:solidFill>
                  <a:srgbClr val="FF0000"/>
                </a:solidFill>
                <a:latin typeface="Arial"/>
                <a:cs typeface="Arial"/>
              </a:rPr>
              <a:t>and </a:t>
            </a:r>
            <a:r>
              <a:rPr sz="1600" b="1" spc="-5" dirty="0">
                <a:solidFill>
                  <a:srgbClr val="FF0000"/>
                </a:solidFill>
                <a:latin typeface="Arial"/>
                <a:cs typeface="Arial"/>
              </a:rPr>
              <a:t>slash each point </a:t>
            </a:r>
            <a:r>
              <a:rPr sz="1600" b="1" dirty="0">
                <a:solidFill>
                  <a:srgbClr val="FF0000"/>
                </a:solidFill>
                <a:latin typeface="Arial"/>
                <a:cs typeface="Arial"/>
              </a:rPr>
              <a:t>in </a:t>
            </a:r>
            <a:r>
              <a:rPr sz="1600" b="1" spc="-5" dirty="0">
                <a:solidFill>
                  <a:srgbClr val="FF0000"/>
                </a:solidFill>
                <a:latin typeface="Arial"/>
                <a:cs typeface="Arial"/>
              </a:rPr>
              <a:t>the running score column when</a:t>
            </a:r>
            <a:r>
              <a:rPr sz="1600" b="1" spc="65" dirty="0">
                <a:solidFill>
                  <a:srgbClr val="FF0000"/>
                </a:solidFill>
                <a:latin typeface="Arial"/>
                <a:cs typeface="Arial"/>
              </a:rPr>
              <a:t> </a:t>
            </a:r>
            <a:r>
              <a:rPr sz="1600" b="1" spc="-5" dirty="0">
                <a:solidFill>
                  <a:srgbClr val="FF0000"/>
                </a:solidFill>
                <a:latin typeface="Arial"/>
                <a:cs typeface="Arial"/>
              </a:rPr>
              <a:t>scored.</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242446"/>
            <a:ext cx="8147684" cy="3529329"/>
          </a:xfrm>
          <a:prstGeom prst="rect">
            <a:avLst/>
          </a:prstGeom>
        </p:spPr>
        <p:txBody>
          <a:bodyPr vert="horz" wrap="square" lIns="0" tIns="0" rIns="0" bIns="0" rtlCol="0">
            <a:spAutoFit/>
          </a:bodyPr>
          <a:lstStyle/>
          <a:p>
            <a:pPr marL="355600" marR="5080" indent="-342900">
              <a:lnSpc>
                <a:spcPct val="101899"/>
              </a:lnSpc>
              <a:buChar char="•"/>
              <a:tabLst>
                <a:tab pos="355600" algn="l"/>
              </a:tabLst>
            </a:pPr>
            <a:r>
              <a:rPr sz="3200" spc="-5" dirty="0">
                <a:latin typeface="Arial"/>
                <a:cs typeface="Arial"/>
              </a:rPr>
              <a:t>The running score column </a:t>
            </a:r>
            <a:r>
              <a:rPr sz="3200" dirty="0">
                <a:latin typeface="Arial"/>
                <a:cs typeface="Arial"/>
              </a:rPr>
              <a:t>is </a:t>
            </a:r>
            <a:r>
              <a:rPr sz="3200" spc="-5" dirty="0">
                <a:latin typeface="Arial"/>
                <a:cs typeface="Arial"/>
              </a:rPr>
              <a:t>marked as</a:t>
            </a:r>
            <a:r>
              <a:rPr sz="3200" spc="-70" dirty="0">
                <a:latin typeface="Arial"/>
                <a:cs typeface="Arial"/>
              </a:rPr>
              <a:t> </a:t>
            </a:r>
            <a:r>
              <a:rPr sz="3200" spc="-5" dirty="0">
                <a:latin typeface="Arial"/>
                <a:cs typeface="Arial"/>
              </a:rPr>
              <a:t>the  game</a:t>
            </a:r>
            <a:r>
              <a:rPr sz="3200" spc="-85" dirty="0">
                <a:latin typeface="Arial"/>
                <a:cs typeface="Arial"/>
              </a:rPr>
              <a:t> </a:t>
            </a:r>
            <a:r>
              <a:rPr sz="3200" spc="-5" dirty="0">
                <a:latin typeface="Arial"/>
                <a:cs typeface="Arial"/>
              </a:rPr>
              <a:t>progresses.</a:t>
            </a:r>
            <a:endParaRPr sz="3200">
              <a:latin typeface="Arial"/>
              <a:cs typeface="Arial"/>
            </a:endParaRPr>
          </a:p>
          <a:p>
            <a:pPr>
              <a:lnSpc>
                <a:spcPct val="100000"/>
              </a:lnSpc>
              <a:spcBef>
                <a:spcPts val="25"/>
              </a:spcBef>
              <a:buFont typeface="Arial"/>
              <a:buChar char="•"/>
            </a:pPr>
            <a:endParaRPr sz="3950">
              <a:latin typeface="Times New Roman"/>
              <a:cs typeface="Times New Roman"/>
            </a:endParaRPr>
          </a:p>
          <a:p>
            <a:pPr marL="355600" marR="342265" indent="-342900">
              <a:lnSpc>
                <a:spcPct val="99800"/>
              </a:lnSpc>
              <a:buChar char="•"/>
              <a:tabLst>
                <a:tab pos="355600" algn="l"/>
              </a:tabLst>
            </a:pPr>
            <a:r>
              <a:rPr sz="3200" spc="-5" dirty="0">
                <a:latin typeface="Arial"/>
                <a:cs typeface="Arial"/>
              </a:rPr>
              <a:t>When there </a:t>
            </a:r>
            <a:r>
              <a:rPr sz="3200" dirty="0">
                <a:latin typeface="Arial"/>
                <a:cs typeface="Arial"/>
              </a:rPr>
              <a:t>is a </a:t>
            </a:r>
            <a:r>
              <a:rPr sz="3200" spc="-5" dirty="0">
                <a:latin typeface="Arial"/>
                <a:cs typeface="Arial"/>
              </a:rPr>
              <a:t>discrepancy between</a:t>
            </a:r>
            <a:r>
              <a:rPr sz="3200" spc="-80" dirty="0">
                <a:latin typeface="Arial"/>
                <a:cs typeface="Arial"/>
              </a:rPr>
              <a:t> </a:t>
            </a:r>
            <a:r>
              <a:rPr sz="3200" spc="-5" dirty="0">
                <a:latin typeface="Arial"/>
                <a:cs typeface="Arial"/>
              </a:rPr>
              <a:t>the  running score column and the individual  scores, the </a:t>
            </a:r>
            <a:r>
              <a:rPr sz="3200" b="1" i="1" spc="-10" dirty="0">
                <a:latin typeface="Arial"/>
                <a:cs typeface="Arial"/>
              </a:rPr>
              <a:t>individual </a:t>
            </a:r>
            <a:r>
              <a:rPr sz="3200" b="1" i="1" spc="-5" dirty="0">
                <a:latin typeface="Arial"/>
                <a:cs typeface="Arial"/>
              </a:rPr>
              <a:t>score is  considered</a:t>
            </a:r>
            <a:r>
              <a:rPr sz="3200" b="1" i="1" spc="-95" dirty="0">
                <a:latin typeface="Arial"/>
                <a:cs typeface="Arial"/>
              </a:rPr>
              <a:t> </a:t>
            </a:r>
            <a:r>
              <a:rPr sz="3200" b="1" i="1" spc="-5" dirty="0">
                <a:latin typeface="Arial"/>
                <a:cs typeface="Arial"/>
              </a:rPr>
              <a:t>official</a:t>
            </a:r>
            <a:r>
              <a:rPr sz="3200" b="1" spc="-5" dirty="0">
                <a:latin typeface="Arial"/>
                <a:cs typeface="Arial"/>
              </a:rPr>
              <a:t>.</a:t>
            </a:r>
            <a:endParaRPr sz="32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283463" rIns="0" bIns="0" rtlCol="0">
            <a:spAutoFit/>
          </a:bodyPr>
          <a:lstStyle/>
          <a:p>
            <a:pPr marL="2027555" marR="5080" indent="-1976755">
              <a:lnSpc>
                <a:spcPct val="100000"/>
              </a:lnSpc>
            </a:pPr>
            <a:r>
              <a:rPr sz="2000" b="1" spc="-5" dirty="0">
                <a:solidFill>
                  <a:srgbClr val="FF0000"/>
                </a:solidFill>
                <a:latin typeface="Arial"/>
                <a:cs typeface="Arial"/>
              </a:rPr>
              <a:t>Visitor #5 next serve results in </a:t>
            </a:r>
            <a:r>
              <a:rPr sz="2000" b="1" dirty="0">
                <a:solidFill>
                  <a:srgbClr val="FF0000"/>
                </a:solidFill>
                <a:latin typeface="Arial"/>
                <a:cs typeface="Arial"/>
              </a:rPr>
              <a:t>a </a:t>
            </a:r>
            <a:r>
              <a:rPr sz="2000" b="1" spc="-5" dirty="0">
                <a:solidFill>
                  <a:srgbClr val="FF0000"/>
                </a:solidFill>
                <a:latin typeface="Arial"/>
                <a:cs typeface="Arial"/>
              </a:rPr>
              <a:t>loss </a:t>
            </a:r>
            <a:r>
              <a:rPr sz="2000" b="1" dirty="0">
                <a:solidFill>
                  <a:srgbClr val="FF0000"/>
                </a:solidFill>
                <a:latin typeface="Arial"/>
                <a:cs typeface="Arial"/>
              </a:rPr>
              <a:t>of </a:t>
            </a:r>
            <a:r>
              <a:rPr sz="2000" b="1" spc="-10" dirty="0">
                <a:solidFill>
                  <a:srgbClr val="FF0000"/>
                </a:solidFill>
                <a:latin typeface="Arial"/>
                <a:cs typeface="Arial"/>
              </a:rPr>
              <a:t>rally. </a:t>
            </a:r>
            <a:r>
              <a:rPr sz="2000" b="1" spc="-5" dirty="0">
                <a:solidFill>
                  <a:srgbClr val="FF0000"/>
                </a:solidFill>
                <a:latin typeface="Arial"/>
                <a:cs typeface="Arial"/>
              </a:rPr>
              <a:t>This is marked </a:t>
            </a:r>
            <a:r>
              <a:rPr sz="2000" b="1" spc="-10" dirty="0">
                <a:solidFill>
                  <a:srgbClr val="FF0000"/>
                </a:solidFill>
                <a:latin typeface="Arial"/>
                <a:cs typeface="Arial"/>
              </a:rPr>
              <a:t>with </a:t>
            </a:r>
            <a:r>
              <a:rPr sz="2000" b="1" spc="-5" dirty="0">
                <a:solidFill>
                  <a:srgbClr val="FF0000"/>
                </a:solidFill>
                <a:latin typeface="Arial"/>
                <a:cs typeface="Arial"/>
              </a:rPr>
              <a:t>an </a:t>
            </a:r>
            <a:r>
              <a:rPr sz="2000" b="1" dirty="0">
                <a:solidFill>
                  <a:srgbClr val="FF0000"/>
                </a:solidFill>
                <a:latin typeface="Arial"/>
                <a:cs typeface="Arial"/>
              </a:rPr>
              <a:t>“-l”  </a:t>
            </a:r>
            <a:r>
              <a:rPr sz="2000" b="1" spc="-5" dirty="0">
                <a:solidFill>
                  <a:srgbClr val="FF0000"/>
                </a:solidFill>
                <a:latin typeface="Arial"/>
                <a:cs typeface="Arial"/>
              </a:rPr>
              <a:t>in the next </a:t>
            </a:r>
            <a:r>
              <a:rPr sz="2000" b="1" dirty="0">
                <a:solidFill>
                  <a:srgbClr val="FF0000"/>
                </a:solidFill>
                <a:latin typeface="Arial"/>
                <a:cs typeface="Arial"/>
              </a:rPr>
              <a:t>box </a:t>
            </a:r>
            <a:r>
              <a:rPr sz="2000" b="1" spc="-5" dirty="0">
                <a:solidFill>
                  <a:srgbClr val="FF0000"/>
                </a:solidFill>
                <a:latin typeface="Arial"/>
                <a:cs typeface="Arial"/>
              </a:rPr>
              <a:t>showing end </a:t>
            </a:r>
            <a:r>
              <a:rPr sz="2000" b="1" dirty="0">
                <a:solidFill>
                  <a:srgbClr val="FF0000"/>
                </a:solidFill>
                <a:latin typeface="Arial"/>
                <a:cs typeface="Arial"/>
              </a:rPr>
              <a:t>of</a:t>
            </a:r>
            <a:r>
              <a:rPr sz="2000" b="1" spc="-90" dirty="0">
                <a:solidFill>
                  <a:srgbClr val="FF0000"/>
                </a:solidFill>
                <a:latin typeface="Arial"/>
                <a:cs typeface="Arial"/>
              </a:rPr>
              <a:t> </a:t>
            </a:r>
            <a:r>
              <a:rPr sz="2000" b="1" spc="-5" dirty="0">
                <a:solidFill>
                  <a:srgbClr val="FF0000"/>
                </a:solidFill>
                <a:latin typeface="Arial"/>
                <a:cs typeface="Arial"/>
              </a:rPr>
              <a:t>service.</a:t>
            </a:r>
            <a:endParaRPr sz="2000">
              <a:latin typeface="Arial"/>
              <a:cs typeface="Arial"/>
            </a:endParaRPr>
          </a:p>
        </p:txBody>
      </p:sp>
      <p:sp>
        <p:nvSpPr>
          <p:cNvPr id="5" name="object 5"/>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0" name="object 10"/>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1" name="object 11"/>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2" name="object 12"/>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3" name="object 13"/>
          <p:cNvSpPr/>
          <p:nvPr/>
        </p:nvSpPr>
        <p:spPr>
          <a:xfrm>
            <a:off x="3812580" y="2283477"/>
            <a:ext cx="149153" cy="159102"/>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5" name="object 15"/>
          <p:cNvSpPr/>
          <p:nvPr/>
        </p:nvSpPr>
        <p:spPr>
          <a:xfrm>
            <a:off x="2362200" y="600433"/>
            <a:ext cx="5946775" cy="1701800"/>
          </a:xfrm>
          <a:custGeom>
            <a:avLst/>
            <a:gdLst/>
            <a:ahLst/>
            <a:cxnLst/>
            <a:rect l="l" t="t" r="r" b="b"/>
            <a:pathLst>
              <a:path w="5946775" h="1701800">
                <a:moveTo>
                  <a:pt x="62995" y="1628212"/>
                </a:moveTo>
                <a:lnTo>
                  <a:pt x="0" y="1685566"/>
                </a:lnTo>
                <a:lnTo>
                  <a:pt x="83681" y="1701551"/>
                </a:lnTo>
                <a:lnTo>
                  <a:pt x="76899" y="1677504"/>
                </a:lnTo>
                <a:lnTo>
                  <a:pt x="63671" y="1677504"/>
                </a:lnTo>
                <a:lnTo>
                  <a:pt x="58500" y="1659169"/>
                </a:lnTo>
                <a:lnTo>
                  <a:pt x="70752" y="1655713"/>
                </a:lnTo>
                <a:lnTo>
                  <a:pt x="62995" y="1628212"/>
                </a:lnTo>
                <a:close/>
              </a:path>
              <a:path w="5946775" h="1701800">
                <a:moveTo>
                  <a:pt x="70752" y="1655713"/>
                </a:moveTo>
                <a:lnTo>
                  <a:pt x="58500" y="1659169"/>
                </a:lnTo>
                <a:lnTo>
                  <a:pt x="63671" y="1677504"/>
                </a:lnTo>
                <a:lnTo>
                  <a:pt x="75924" y="1674048"/>
                </a:lnTo>
                <a:lnTo>
                  <a:pt x="70752" y="1655713"/>
                </a:lnTo>
                <a:close/>
              </a:path>
              <a:path w="5946775" h="1701800">
                <a:moveTo>
                  <a:pt x="75924" y="1674048"/>
                </a:moveTo>
                <a:lnTo>
                  <a:pt x="63671" y="1677504"/>
                </a:lnTo>
                <a:lnTo>
                  <a:pt x="76899" y="1677504"/>
                </a:lnTo>
                <a:lnTo>
                  <a:pt x="75924" y="1674048"/>
                </a:lnTo>
                <a:close/>
              </a:path>
              <a:path w="5946775" h="1701800">
                <a:moveTo>
                  <a:pt x="5941014" y="0"/>
                </a:moveTo>
                <a:lnTo>
                  <a:pt x="70752" y="1655713"/>
                </a:lnTo>
                <a:lnTo>
                  <a:pt x="75924" y="1674048"/>
                </a:lnTo>
                <a:lnTo>
                  <a:pt x="5946185" y="18333"/>
                </a:lnTo>
                <a:lnTo>
                  <a:pt x="5941014" y="0"/>
                </a:lnTo>
                <a:close/>
              </a:path>
            </a:pathLst>
          </a:custGeom>
          <a:solidFill>
            <a:srgbClr val="0000FF"/>
          </a:solidFill>
        </p:spPr>
        <p:txBody>
          <a:bodyPr wrap="square" lIns="0" tIns="0" rIns="0" bIns="0" rtlCol="0"/>
          <a:lstStyle/>
          <a:p>
            <a:endParaRPr/>
          </a:p>
        </p:txBody>
      </p:sp>
      <p:sp>
        <p:nvSpPr>
          <p:cNvPr id="16" name="object 16"/>
          <p:cNvSpPr/>
          <p:nvPr/>
        </p:nvSpPr>
        <p:spPr>
          <a:xfrm>
            <a:off x="2035207" y="4930776"/>
            <a:ext cx="1569085" cy="349250"/>
          </a:xfrm>
          <a:custGeom>
            <a:avLst/>
            <a:gdLst/>
            <a:ahLst/>
            <a:cxnLst/>
            <a:rect l="l" t="t" r="r" b="b"/>
            <a:pathLst>
              <a:path w="1569085" h="349250">
                <a:moveTo>
                  <a:pt x="783967" y="0"/>
                </a:moveTo>
                <a:lnTo>
                  <a:pt x="705604" y="796"/>
                </a:lnTo>
                <a:lnTo>
                  <a:pt x="629481" y="3124"/>
                </a:lnTo>
                <a:lnTo>
                  <a:pt x="555974" y="6910"/>
                </a:lnTo>
                <a:lnTo>
                  <a:pt x="485456" y="12077"/>
                </a:lnTo>
                <a:lnTo>
                  <a:pt x="418297" y="18554"/>
                </a:lnTo>
                <a:lnTo>
                  <a:pt x="354863" y="26271"/>
                </a:lnTo>
                <a:lnTo>
                  <a:pt x="295695" y="35125"/>
                </a:lnTo>
                <a:lnTo>
                  <a:pt x="240215" y="45234"/>
                </a:lnTo>
                <a:lnTo>
                  <a:pt x="190715" y="56144"/>
                </a:lnTo>
                <a:lnTo>
                  <a:pt x="145711" y="68199"/>
                </a:lnTo>
                <a:lnTo>
                  <a:pt x="106077" y="81278"/>
                </a:lnTo>
                <a:lnTo>
                  <a:pt x="57121" y="103090"/>
                </a:lnTo>
                <a:lnTo>
                  <a:pt x="21095" y="129106"/>
                </a:lnTo>
                <a:lnTo>
                  <a:pt x="1355" y="162245"/>
                </a:lnTo>
                <a:lnTo>
                  <a:pt x="0" y="176279"/>
                </a:lnTo>
                <a:lnTo>
                  <a:pt x="1355" y="187002"/>
                </a:lnTo>
                <a:lnTo>
                  <a:pt x="23118" y="222133"/>
                </a:lnTo>
                <a:lnTo>
                  <a:pt x="58376" y="246844"/>
                </a:lnTo>
                <a:lnTo>
                  <a:pt x="106860" y="268258"/>
                </a:lnTo>
                <a:lnTo>
                  <a:pt x="146313" y="281226"/>
                </a:lnTo>
                <a:lnTo>
                  <a:pt x="191196" y="293218"/>
                </a:lnTo>
                <a:lnTo>
                  <a:pt x="241214" y="304218"/>
                </a:lnTo>
                <a:lnTo>
                  <a:pt x="296202" y="314203"/>
                </a:lnTo>
                <a:lnTo>
                  <a:pt x="355469" y="323058"/>
                </a:lnTo>
                <a:lnTo>
                  <a:pt x="418846" y="330752"/>
                </a:lnTo>
                <a:lnTo>
                  <a:pt x="485964" y="337212"/>
                </a:lnTo>
                <a:lnTo>
                  <a:pt x="556456" y="342367"/>
                </a:lnTo>
                <a:lnTo>
                  <a:pt x="629944" y="346142"/>
                </a:lnTo>
                <a:lnTo>
                  <a:pt x="706058" y="348460"/>
                </a:lnTo>
                <a:lnTo>
                  <a:pt x="784417" y="349247"/>
                </a:lnTo>
                <a:lnTo>
                  <a:pt x="862780" y="348451"/>
                </a:lnTo>
                <a:lnTo>
                  <a:pt x="938903" y="346123"/>
                </a:lnTo>
                <a:lnTo>
                  <a:pt x="1012410" y="342337"/>
                </a:lnTo>
                <a:lnTo>
                  <a:pt x="1082928" y="337169"/>
                </a:lnTo>
                <a:lnTo>
                  <a:pt x="1150087" y="330692"/>
                </a:lnTo>
                <a:lnTo>
                  <a:pt x="1213521" y="322976"/>
                </a:lnTo>
                <a:lnTo>
                  <a:pt x="1272689" y="314121"/>
                </a:lnTo>
                <a:lnTo>
                  <a:pt x="1324103" y="304800"/>
                </a:lnTo>
                <a:lnTo>
                  <a:pt x="783967" y="304800"/>
                </a:lnTo>
                <a:lnTo>
                  <a:pt x="706506" y="304012"/>
                </a:lnTo>
                <a:lnTo>
                  <a:pt x="631301" y="301712"/>
                </a:lnTo>
                <a:lnTo>
                  <a:pt x="558738" y="297976"/>
                </a:lnTo>
                <a:lnTo>
                  <a:pt x="489209" y="292881"/>
                </a:lnTo>
                <a:lnTo>
                  <a:pt x="423109" y="286506"/>
                </a:lnTo>
                <a:lnTo>
                  <a:pt x="360831" y="278933"/>
                </a:lnTo>
                <a:lnTo>
                  <a:pt x="302777" y="270242"/>
                </a:lnTo>
                <a:lnTo>
                  <a:pt x="249540" y="260554"/>
                </a:lnTo>
                <a:lnTo>
                  <a:pt x="201196" y="249909"/>
                </a:lnTo>
                <a:lnTo>
                  <a:pt x="158347" y="238437"/>
                </a:lnTo>
                <a:lnTo>
                  <a:pt x="121463" y="226274"/>
                </a:lnTo>
                <a:lnTo>
                  <a:pt x="78484" y="207203"/>
                </a:lnTo>
                <a:lnTo>
                  <a:pt x="49998" y="185914"/>
                </a:lnTo>
                <a:lnTo>
                  <a:pt x="49731" y="185914"/>
                </a:lnTo>
                <a:lnTo>
                  <a:pt x="47550" y="183029"/>
                </a:lnTo>
                <a:lnTo>
                  <a:pt x="47898" y="183029"/>
                </a:lnTo>
                <a:lnTo>
                  <a:pt x="47439" y="182307"/>
                </a:lnTo>
                <a:lnTo>
                  <a:pt x="46900" y="182307"/>
                </a:lnTo>
                <a:lnTo>
                  <a:pt x="45583" y="179678"/>
                </a:lnTo>
                <a:lnTo>
                  <a:pt x="45232" y="179678"/>
                </a:lnTo>
                <a:lnTo>
                  <a:pt x="44667" y="177411"/>
                </a:lnTo>
                <a:lnTo>
                  <a:pt x="44242" y="177411"/>
                </a:lnTo>
                <a:lnTo>
                  <a:pt x="44144" y="175316"/>
                </a:lnTo>
                <a:lnTo>
                  <a:pt x="43985" y="174679"/>
                </a:lnTo>
                <a:lnTo>
                  <a:pt x="44144" y="173931"/>
                </a:lnTo>
                <a:lnTo>
                  <a:pt x="44242" y="171836"/>
                </a:lnTo>
                <a:lnTo>
                  <a:pt x="44667" y="171836"/>
                </a:lnTo>
                <a:lnTo>
                  <a:pt x="45232" y="169569"/>
                </a:lnTo>
                <a:lnTo>
                  <a:pt x="45583" y="169569"/>
                </a:lnTo>
                <a:lnTo>
                  <a:pt x="46900" y="166940"/>
                </a:lnTo>
                <a:lnTo>
                  <a:pt x="47439" y="166940"/>
                </a:lnTo>
                <a:lnTo>
                  <a:pt x="47898" y="166217"/>
                </a:lnTo>
                <a:lnTo>
                  <a:pt x="47550" y="166217"/>
                </a:lnTo>
                <a:lnTo>
                  <a:pt x="49731" y="163333"/>
                </a:lnTo>
                <a:lnTo>
                  <a:pt x="50125" y="163333"/>
                </a:lnTo>
                <a:lnTo>
                  <a:pt x="54251" y="158711"/>
                </a:lnTo>
                <a:lnTo>
                  <a:pt x="60737" y="153332"/>
                </a:lnTo>
                <a:lnTo>
                  <a:pt x="106324" y="128877"/>
                </a:lnTo>
                <a:lnTo>
                  <a:pt x="158948" y="110632"/>
                </a:lnTo>
                <a:lnTo>
                  <a:pt x="201677" y="99221"/>
                </a:lnTo>
                <a:lnTo>
                  <a:pt x="249940" y="88611"/>
                </a:lnTo>
                <a:lnTo>
                  <a:pt x="303284" y="78922"/>
                </a:lnTo>
                <a:lnTo>
                  <a:pt x="361438" y="70232"/>
                </a:lnTo>
                <a:lnTo>
                  <a:pt x="423658" y="62680"/>
                </a:lnTo>
                <a:lnTo>
                  <a:pt x="489718" y="56321"/>
                </a:lnTo>
                <a:lnTo>
                  <a:pt x="559219" y="51240"/>
                </a:lnTo>
                <a:lnTo>
                  <a:pt x="631764" y="47515"/>
                </a:lnTo>
                <a:lnTo>
                  <a:pt x="706960" y="45224"/>
                </a:lnTo>
                <a:lnTo>
                  <a:pt x="784417" y="44447"/>
                </a:lnTo>
                <a:lnTo>
                  <a:pt x="1324118" y="44447"/>
                </a:lnTo>
                <a:lnTo>
                  <a:pt x="1300338" y="39916"/>
                </a:lnTo>
                <a:lnTo>
                  <a:pt x="1212915" y="26188"/>
                </a:lnTo>
                <a:lnTo>
                  <a:pt x="1149538" y="18495"/>
                </a:lnTo>
                <a:lnTo>
                  <a:pt x="1082420" y="12034"/>
                </a:lnTo>
                <a:lnTo>
                  <a:pt x="1011928" y="6879"/>
                </a:lnTo>
                <a:lnTo>
                  <a:pt x="938440" y="3105"/>
                </a:lnTo>
                <a:lnTo>
                  <a:pt x="862326" y="786"/>
                </a:lnTo>
                <a:lnTo>
                  <a:pt x="783967" y="0"/>
                </a:lnTo>
                <a:close/>
              </a:path>
              <a:path w="1569085" h="349250">
                <a:moveTo>
                  <a:pt x="1519627" y="184381"/>
                </a:moveTo>
                <a:lnTo>
                  <a:pt x="1488645" y="207891"/>
                </a:lnTo>
                <a:lnTo>
                  <a:pt x="1446139" y="226564"/>
                </a:lnTo>
                <a:lnTo>
                  <a:pt x="1409436" y="238615"/>
                </a:lnTo>
                <a:lnTo>
                  <a:pt x="1366707" y="250026"/>
                </a:lnTo>
                <a:lnTo>
                  <a:pt x="1318444" y="260634"/>
                </a:lnTo>
                <a:lnTo>
                  <a:pt x="1265100" y="270324"/>
                </a:lnTo>
                <a:lnTo>
                  <a:pt x="1206946" y="279015"/>
                </a:lnTo>
                <a:lnTo>
                  <a:pt x="1144726" y="286566"/>
                </a:lnTo>
                <a:lnTo>
                  <a:pt x="1078666" y="292924"/>
                </a:lnTo>
                <a:lnTo>
                  <a:pt x="1009165" y="298006"/>
                </a:lnTo>
                <a:lnTo>
                  <a:pt x="936620" y="301731"/>
                </a:lnTo>
                <a:lnTo>
                  <a:pt x="861425" y="304022"/>
                </a:lnTo>
                <a:lnTo>
                  <a:pt x="783967" y="304800"/>
                </a:lnTo>
                <a:lnTo>
                  <a:pt x="1324103" y="304800"/>
                </a:lnTo>
                <a:lnTo>
                  <a:pt x="1377669" y="293102"/>
                </a:lnTo>
                <a:lnTo>
                  <a:pt x="1422673" y="281048"/>
                </a:lnTo>
                <a:lnTo>
                  <a:pt x="1462307" y="267968"/>
                </a:lnTo>
                <a:lnTo>
                  <a:pt x="1511263" y="246156"/>
                </a:lnTo>
                <a:lnTo>
                  <a:pt x="1547289" y="220140"/>
                </a:lnTo>
                <a:lnTo>
                  <a:pt x="1567029" y="187001"/>
                </a:lnTo>
                <a:lnTo>
                  <a:pt x="1567167" y="185914"/>
                </a:lnTo>
                <a:lnTo>
                  <a:pt x="1518653" y="185914"/>
                </a:lnTo>
                <a:lnTo>
                  <a:pt x="1519627" y="184381"/>
                </a:lnTo>
                <a:close/>
              </a:path>
              <a:path w="1569085" h="349250">
                <a:moveTo>
                  <a:pt x="47550" y="183029"/>
                </a:moveTo>
                <a:lnTo>
                  <a:pt x="49731" y="185914"/>
                </a:lnTo>
                <a:lnTo>
                  <a:pt x="48936" y="184662"/>
                </a:lnTo>
                <a:lnTo>
                  <a:pt x="47550" y="183029"/>
                </a:lnTo>
                <a:close/>
              </a:path>
              <a:path w="1569085" h="349250">
                <a:moveTo>
                  <a:pt x="48936" y="184662"/>
                </a:moveTo>
                <a:lnTo>
                  <a:pt x="49731" y="185914"/>
                </a:lnTo>
                <a:lnTo>
                  <a:pt x="49998" y="185914"/>
                </a:lnTo>
                <a:lnTo>
                  <a:pt x="48936" y="184662"/>
                </a:lnTo>
                <a:close/>
              </a:path>
              <a:path w="1569085" h="349250">
                <a:moveTo>
                  <a:pt x="1520834" y="183029"/>
                </a:moveTo>
                <a:lnTo>
                  <a:pt x="1519627" y="184381"/>
                </a:lnTo>
                <a:lnTo>
                  <a:pt x="1518653" y="185914"/>
                </a:lnTo>
                <a:lnTo>
                  <a:pt x="1520834" y="183029"/>
                </a:lnTo>
                <a:close/>
              </a:path>
              <a:path w="1569085" h="349250">
                <a:moveTo>
                  <a:pt x="1567531" y="183029"/>
                </a:moveTo>
                <a:lnTo>
                  <a:pt x="1520834" y="183029"/>
                </a:lnTo>
                <a:lnTo>
                  <a:pt x="1518653" y="185914"/>
                </a:lnTo>
                <a:lnTo>
                  <a:pt x="1567167" y="185914"/>
                </a:lnTo>
                <a:lnTo>
                  <a:pt x="1567531" y="183029"/>
                </a:lnTo>
                <a:close/>
              </a:path>
              <a:path w="1569085" h="349250">
                <a:moveTo>
                  <a:pt x="47898" y="183029"/>
                </a:moveTo>
                <a:lnTo>
                  <a:pt x="47550" y="183029"/>
                </a:lnTo>
                <a:lnTo>
                  <a:pt x="48936" y="184662"/>
                </a:lnTo>
                <a:lnTo>
                  <a:pt x="47898" y="183029"/>
                </a:lnTo>
                <a:close/>
              </a:path>
              <a:path w="1569085" h="349250">
                <a:moveTo>
                  <a:pt x="1522289" y="180190"/>
                </a:moveTo>
                <a:lnTo>
                  <a:pt x="1519627" y="184381"/>
                </a:lnTo>
                <a:lnTo>
                  <a:pt x="1520834" y="183029"/>
                </a:lnTo>
                <a:lnTo>
                  <a:pt x="1567531" y="183029"/>
                </a:lnTo>
                <a:lnTo>
                  <a:pt x="1567622" y="182307"/>
                </a:lnTo>
                <a:lnTo>
                  <a:pt x="1521484" y="182307"/>
                </a:lnTo>
                <a:lnTo>
                  <a:pt x="1522289" y="180190"/>
                </a:lnTo>
                <a:close/>
              </a:path>
              <a:path w="1569085" h="349250">
                <a:moveTo>
                  <a:pt x="45099" y="178623"/>
                </a:moveTo>
                <a:lnTo>
                  <a:pt x="46900" y="182307"/>
                </a:lnTo>
                <a:lnTo>
                  <a:pt x="46094" y="180190"/>
                </a:lnTo>
                <a:lnTo>
                  <a:pt x="45099" y="178623"/>
                </a:lnTo>
                <a:close/>
              </a:path>
              <a:path w="1569085" h="349250">
                <a:moveTo>
                  <a:pt x="46096" y="180192"/>
                </a:moveTo>
                <a:lnTo>
                  <a:pt x="46900" y="182307"/>
                </a:lnTo>
                <a:lnTo>
                  <a:pt x="47439" y="182307"/>
                </a:lnTo>
                <a:lnTo>
                  <a:pt x="46096" y="180192"/>
                </a:lnTo>
                <a:close/>
              </a:path>
              <a:path w="1569085" h="349250">
                <a:moveTo>
                  <a:pt x="1523284" y="178624"/>
                </a:moveTo>
                <a:lnTo>
                  <a:pt x="1522288" y="180192"/>
                </a:lnTo>
                <a:lnTo>
                  <a:pt x="1521484" y="182307"/>
                </a:lnTo>
                <a:lnTo>
                  <a:pt x="1523268" y="178745"/>
                </a:lnTo>
                <a:close/>
              </a:path>
              <a:path w="1569085" h="349250">
                <a:moveTo>
                  <a:pt x="1523268" y="178745"/>
                </a:moveTo>
                <a:lnTo>
                  <a:pt x="1521484" y="182307"/>
                </a:lnTo>
                <a:lnTo>
                  <a:pt x="1567622" y="182307"/>
                </a:lnTo>
                <a:lnTo>
                  <a:pt x="1567955" y="179678"/>
                </a:lnTo>
                <a:lnTo>
                  <a:pt x="1523150" y="179678"/>
                </a:lnTo>
                <a:lnTo>
                  <a:pt x="1523268" y="178745"/>
                </a:lnTo>
                <a:close/>
              </a:path>
              <a:path w="1569085" h="349250">
                <a:moveTo>
                  <a:pt x="44900" y="177047"/>
                </a:moveTo>
                <a:lnTo>
                  <a:pt x="45057" y="178286"/>
                </a:lnTo>
                <a:lnTo>
                  <a:pt x="45177" y="178745"/>
                </a:lnTo>
                <a:lnTo>
                  <a:pt x="46096" y="180192"/>
                </a:lnTo>
                <a:lnTo>
                  <a:pt x="44900" y="177047"/>
                </a:lnTo>
                <a:close/>
              </a:path>
              <a:path w="1569085" h="349250">
                <a:moveTo>
                  <a:pt x="1523483" y="177050"/>
                </a:moveTo>
                <a:lnTo>
                  <a:pt x="1522289" y="180190"/>
                </a:lnTo>
                <a:lnTo>
                  <a:pt x="1523207" y="178745"/>
                </a:lnTo>
                <a:lnTo>
                  <a:pt x="1523326" y="178286"/>
                </a:lnTo>
                <a:lnTo>
                  <a:pt x="1523483" y="177050"/>
                </a:lnTo>
                <a:close/>
              </a:path>
              <a:path w="1569085" h="349250">
                <a:moveTo>
                  <a:pt x="44440" y="175838"/>
                </a:moveTo>
                <a:lnTo>
                  <a:pt x="44385" y="176280"/>
                </a:lnTo>
                <a:lnTo>
                  <a:pt x="45232" y="179678"/>
                </a:lnTo>
                <a:lnTo>
                  <a:pt x="45114" y="178744"/>
                </a:lnTo>
                <a:lnTo>
                  <a:pt x="44886" y="178287"/>
                </a:lnTo>
                <a:lnTo>
                  <a:pt x="45057" y="178287"/>
                </a:lnTo>
                <a:lnTo>
                  <a:pt x="44900" y="177047"/>
                </a:lnTo>
                <a:lnTo>
                  <a:pt x="44440" y="175838"/>
                </a:lnTo>
                <a:close/>
              </a:path>
              <a:path w="1569085" h="349250">
                <a:moveTo>
                  <a:pt x="45114" y="178744"/>
                </a:moveTo>
                <a:lnTo>
                  <a:pt x="45232" y="179678"/>
                </a:lnTo>
                <a:lnTo>
                  <a:pt x="45583" y="179678"/>
                </a:lnTo>
                <a:lnTo>
                  <a:pt x="45114" y="178744"/>
                </a:lnTo>
                <a:close/>
              </a:path>
              <a:path w="1569085" h="349250">
                <a:moveTo>
                  <a:pt x="1523498" y="178287"/>
                </a:moveTo>
                <a:lnTo>
                  <a:pt x="1523269" y="178744"/>
                </a:lnTo>
                <a:lnTo>
                  <a:pt x="1523150" y="179678"/>
                </a:lnTo>
                <a:lnTo>
                  <a:pt x="1523498" y="178287"/>
                </a:lnTo>
                <a:close/>
              </a:path>
              <a:path w="1569085" h="349250">
                <a:moveTo>
                  <a:pt x="1568131" y="178286"/>
                </a:moveTo>
                <a:lnTo>
                  <a:pt x="1523498" y="178286"/>
                </a:lnTo>
                <a:lnTo>
                  <a:pt x="1523150" y="179678"/>
                </a:lnTo>
                <a:lnTo>
                  <a:pt x="1567955" y="179678"/>
                </a:lnTo>
                <a:lnTo>
                  <a:pt x="1568131" y="178286"/>
                </a:lnTo>
                <a:close/>
              </a:path>
              <a:path w="1569085" h="349250">
                <a:moveTo>
                  <a:pt x="1523498" y="178287"/>
                </a:moveTo>
                <a:lnTo>
                  <a:pt x="1523284" y="178623"/>
                </a:lnTo>
                <a:lnTo>
                  <a:pt x="1523498" y="178287"/>
                </a:lnTo>
                <a:close/>
              </a:path>
              <a:path w="1569085" h="349250">
                <a:moveTo>
                  <a:pt x="44886" y="178287"/>
                </a:moveTo>
                <a:lnTo>
                  <a:pt x="45114" y="178744"/>
                </a:lnTo>
                <a:lnTo>
                  <a:pt x="44886" y="178287"/>
                </a:lnTo>
                <a:close/>
              </a:path>
              <a:path w="1569085" h="349250">
                <a:moveTo>
                  <a:pt x="1523943" y="175839"/>
                </a:moveTo>
                <a:lnTo>
                  <a:pt x="1523484" y="177047"/>
                </a:lnTo>
                <a:lnTo>
                  <a:pt x="1523284" y="178624"/>
                </a:lnTo>
                <a:lnTo>
                  <a:pt x="1523498" y="178286"/>
                </a:lnTo>
                <a:lnTo>
                  <a:pt x="1523999" y="176280"/>
                </a:lnTo>
                <a:lnTo>
                  <a:pt x="1523943" y="175839"/>
                </a:lnTo>
                <a:close/>
              </a:path>
              <a:path w="1569085" h="349250">
                <a:moveTo>
                  <a:pt x="45057" y="178287"/>
                </a:moveTo>
                <a:lnTo>
                  <a:pt x="44886" y="178287"/>
                </a:lnTo>
                <a:lnTo>
                  <a:pt x="45099" y="178623"/>
                </a:lnTo>
                <a:lnTo>
                  <a:pt x="45057" y="178287"/>
                </a:lnTo>
                <a:close/>
              </a:path>
              <a:path w="1569085" h="349250">
                <a:moveTo>
                  <a:pt x="1523999" y="176279"/>
                </a:moveTo>
                <a:lnTo>
                  <a:pt x="1523498" y="178287"/>
                </a:lnTo>
                <a:lnTo>
                  <a:pt x="1568131" y="178286"/>
                </a:lnTo>
                <a:lnTo>
                  <a:pt x="1568241" y="177411"/>
                </a:lnTo>
                <a:lnTo>
                  <a:pt x="1524142" y="177411"/>
                </a:lnTo>
                <a:lnTo>
                  <a:pt x="1523999" y="176279"/>
                </a:lnTo>
                <a:close/>
              </a:path>
              <a:path w="1569085" h="349250">
                <a:moveTo>
                  <a:pt x="44242" y="175708"/>
                </a:moveTo>
                <a:lnTo>
                  <a:pt x="44242" y="177411"/>
                </a:lnTo>
                <a:lnTo>
                  <a:pt x="44288" y="177047"/>
                </a:lnTo>
                <a:lnTo>
                  <a:pt x="44242" y="175708"/>
                </a:lnTo>
                <a:close/>
              </a:path>
              <a:path w="1569085" h="349250">
                <a:moveTo>
                  <a:pt x="44385" y="176280"/>
                </a:moveTo>
                <a:lnTo>
                  <a:pt x="44242" y="177411"/>
                </a:lnTo>
                <a:lnTo>
                  <a:pt x="44667" y="177411"/>
                </a:lnTo>
                <a:lnTo>
                  <a:pt x="44385" y="176280"/>
                </a:lnTo>
                <a:close/>
              </a:path>
              <a:path w="1569085" h="349250">
                <a:moveTo>
                  <a:pt x="1524142" y="175706"/>
                </a:moveTo>
                <a:lnTo>
                  <a:pt x="1524096" y="177047"/>
                </a:lnTo>
                <a:lnTo>
                  <a:pt x="1524142" y="177411"/>
                </a:lnTo>
                <a:lnTo>
                  <a:pt x="1524142" y="175706"/>
                </a:lnTo>
                <a:close/>
              </a:path>
              <a:path w="1569085" h="349250">
                <a:moveTo>
                  <a:pt x="1568475" y="174567"/>
                </a:moveTo>
                <a:lnTo>
                  <a:pt x="1524427" y="174567"/>
                </a:lnTo>
                <a:lnTo>
                  <a:pt x="1524240" y="175316"/>
                </a:lnTo>
                <a:lnTo>
                  <a:pt x="1524142" y="177411"/>
                </a:lnTo>
                <a:lnTo>
                  <a:pt x="1568241" y="177411"/>
                </a:lnTo>
                <a:lnTo>
                  <a:pt x="1568384" y="176279"/>
                </a:lnTo>
                <a:lnTo>
                  <a:pt x="1568475" y="174567"/>
                </a:lnTo>
                <a:close/>
              </a:path>
              <a:path w="1569085" h="349250">
                <a:moveTo>
                  <a:pt x="1523790" y="174623"/>
                </a:moveTo>
                <a:lnTo>
                  <a:pt x="1523483" y="177050"/>
                </a:lnTo>
                <a:lnTo>
                  <a:pt x="1523943" y="175839"/>
                </a:lnTo>
                <a:lnTo>
                  <a:pt x="1523790" y="174623"/>
                </a:lnTo>
                <a:close/>
              </a:path>
              <a:path w="1569085" h="349250">
                <a:moveTo>
                  <a:pt x="44594" y="174623"/>
                </a:moveTo>
                <a:lnTo>
                  <a:pt x="44441" y="175839"/>
                </a:lnTo>
                <a:lnTo>
                  <a:pt x="44900" y="177047"/>
                </a:lnTo>
                <a:lnTo>
                  <a:pt x="44594" y="174623"/>
                </a:lnTo>
                <a:close/>
              </a:path>
              <a:path w="1569085" h="349250">
                <a:moveTo>
                  <a:pt x="44242" y="175316"/>
                </a:moveTo>
                <a:lnTo>
                  <a:pt x="44274" y="175838"/>
                </a:lnTo>
                <a:lnTo>
                  <a:pt x="44385" y="176280"/>
                </a:lnTo>
                <a:lnTo>
                  <a:pt x="44334" y="175559"/>
                </a:lnTo>
                <a:lnTo>
                  <a:pt x="44242" y="175316"/>
                </a:lnTo>
                <a:close/>
              </a:path>
              <a:path w="1569085" h="349250">
                <a:moveTo>
                  <a:pt x="1524142" y="175316"/>
                </a:moveTo>
                <a:lnTo>
                  <a:pt x="1524050" y="175559"/>
                </a:lnTo>
                <a:lnTo>
                  <a:pt x="1523999" y="176279"/>
                </a:lnTo>
                <a:lnTo>
                  <a:pt x="1524109" y="175838"/>
                </a:lnTo>
                <a:lnTo>
                  <a:pt x="1524142" y="175316"/>
                </a:lnTo>
                <a:close/>
              </a:path>
              <a:path w="1569085" h="349250">
                <a:moveTo>
                  <a:pt x="1523943" y="173408"/>
                </a:moveTo>
                <a:lnTo>
                  <a:pt x="1523877" y="175316"/>
                </a:lnTo>
                <a:lnTo>
                  <a:pt x="1523943" y="175839"/>
                </a:lnTo>
                <a:lnTo>
                  <a:pt x="1524050" y="175559"/>
                </a:lnTo>
                <a:lnTo>
                  <a:pt x="1523943" y="173408"/>
                </a:lnTo>
                <a:close/>
              </a:path>
              <a:path w="1569085" h="349250">
                <a:moveTo>
                  <a:pt x="44440" y="173408"/>
                </a:moveTo>
                <a:lnTo>
                  <a:pt x="44334" y="175559"/>
                </a:lnTo>
                <a:lnTo>
                  <a:pt x="44440" y="175838"/>
                </a:lnTo>
                <a:lnTo>
                  <a:pt x="44506" y="175316"/>
                </a:lnTo>
                <a:lnTo>
                  <a:pt x="44440" y="173408"/>
                </a:lnTo>
                <a:close/>
              </a:path>
              <a:path w="1569085" h="349250">
                <a:moveTo>
                  <a:pt x="43979" y="174623"/>
                </a:moveTo>
                <a:lnTo>
                  <a:pt x="44242" y="175708"/>
                </a:lnTo>
                <a:lnTo>
                  <a:pt x="44242" y="175316"/>
                </a:lnTo>
                <a:lnTo>
                  <a:pt x="43979" y="174623"/>
                </a:lnTo>
                <a:close/>
              </a:path>
              <a:path w="1569085" h="349250">
                <a:moveTo>
                  <a:pt x="1524406" y="174623"/>
                </a:moveTo>
                <a:lnTo>
                  <a:pt x="1524142" y="175316"/>
                </a:lnTo>
                <a:lnTo>
                  <a:pt x="1524142" y="175706"/>
                </a:lnTo>
                <a:lnTo>
                  <a:pt x="1524406" y="174623"/>
                </a:lnTo>
                <a:close/>
              </a:path>
              <a:path w="1569085" h="349250">
                <a:moveTo>
                  <a:pt x="44242" y="173931"/>
                </a:moveTo>
                <a:lnTo>
                  <a:pt x="44000" y="174567"/>
                </a:lnTo>
                <a:lnTo>
                  <a:pt x="44242" y="175316"/>
                </a:lnTo>
                <a:lnTo>
                  <a:pt x="44242" y="173931"/>
                </a:lnTo>
                <a:close/>
              </a:path>
              <a:path w="1569085" h="349250">
                <a:moveTo>
                  <a:pt x="1524142" y="173931"/>
                </a:moveTo>
                <a:lnTo>
                  <a:pt x="1524142" y="175316"/>
                </a:lnTo>
                <a:lnTo>
                  <a:pt x="1524384" y="174679"/>
                </a:lnTo>
                <a:lnTo>
                  <a:pt x="1524142" y="173931"/>
                </a:lnTo>
                <a:close/>
              </a:path>
              <a:path w="1569085" h="349250">
                <a:moveTo>
                  <a:pt x="43974" y="174635"/>
                </a:moveTo>
                <a:close/>
              </a:path>
              <a:path w="1569085" h="349250">
                <a:moveTo>
                  <a:pt x="1524410" y="174635"/>
                </a:moveTo>
                <a:close/>
              </a:path>
              <a:path w="1569085" h="349250">
                <a:moveTo>
                  <a:pt x="44242" y="173539"/>
                </a:moveTo>
                <a:lnTo>
                  <a:pt x="43979" y="174623"/>
                </a:lnTo>
                <a:lnTo>
                  <a:pt x="44242" y="173931"/>
                </a:lnTo>
                <a:lnTo>
                  <a:pt x="44242" y="173539"/>
                </a:lnTo>
                <a:close/>
              </a:path>
              <a:path w="1569085" h="349250">
                <a:moveTo>
                  <a:pt x="44900" y="172200"/>
                </a:moveTo>
                <a:lnTo>
                  <a:pt x="44441" y="173408"/>
                </a:lnTo>
                <a:lnTo>
                  <a:pt x="44594" y="174623"/>
                </a:lnTo>
                <a:lnTo>
                  <a:pt x="44900" y="172200"/>
                </a:lnTo>
                <a:close/>
              </a:path>
              <a:path w="1569085" h="349250">
                <a:moveTo>
                  <a:pt x="1523483" y="172196"/>
                </a:moveTo>
                <a:lnTo>
                  <a:pt x="1523790" y="174623"/>
                </a:lnTo>
                <a:lnTo>
                  <a:pt x="1523943" y="173408"/>
                </a:lnTo>
                <a:lnTo>
                  <a:pt x="1523483" y="172196"/>
                </a:lnTo>
                <a:close/>
              </a:path>
              <a:path w="1569085" h="349250">
                <a:moveTo>
                  <a:pt x="1524142" y="173540"/>
                </a:moveTo>
                <a:lnTo>
                  <a:pt x="1524142" y="173931"/>
                </a:lnTo>
                <a:lnTo>
                  <a:pt x="1524406" y="174623"/>
                </a:lnTo>
                <a:lnTo>
                  <a:pt x="1524142" y="173540"/>
                </a:lnTo>
                <a:close/>
              </a:path>
              <a:path w="1569085" h="349250">
                <a:moveTo>
                  <a:pt x="1568241" y="171836"/>
                </a:moveTo>
                <a:lnTo>
                  <a:pt x="1524142" y="171836"/>
                </a:lnTo>
                <a:lnTo>
                  <a:pt x="1524240" y="173931"/>
                </a:lnTo>
                <a:lnTo>
                  <a:pt x="1524410" y="174612"/>
                </a:lnTo>
                <a:lnTo>
                  <a:pt x="1568475" y="174567"/>
                </a:lnTo>
                <a:lnTo>
                  <a:pt x="1568384" y="172966"/>
                </a:lnTo>
                <a:lnTo>
                  <a:pt x="1568241" y="171836"/>
                </a:lnTo>
                <a:close/>
              </a:path>
              <a:path w="1569085" h="349250">
                <a:moveTo>
                  <a:pt x="43985" y="174567"/>
                </a:moveTo>
                <a:close/>
              </a:path>
              <a:path w="1569085" h="349250">
                <a:moveTo>
                  <a:pt x="44385" y="172966"/>
                </a:moveTo>
                <a:lnTo>
                  <a:pt x="44274" y="173408"/>
                </a:lnTo>
                <a:lnTo>
                  <a:pt x="44242" y="173931"/>
                </a:lnTo>
                <a:lnTo>
                  <a:pt x="44335" y="173686"/>
                </a:lnTo>
                <a:lnTo>
                  <a:pt x="44385" y="172966"/>
                </a:lnTo>
                <a:close/>
              </a:path>
              <a:path w="1569085" h="349250">
                <a:moveTo>
                  <a:pt x="1523999" y="172967"/>
                </a:moveTo>
                <a:lnTo>
                  <a:pt x="1524049" y="173686"/>
                </a:lnTo>
                <a:lnTo>
                  <a:pt x="1524142" y="173931"/>
                </a:lnTo>
                <a:lnTo>
                  <a:pt x="1524109" y="173408"/>
                </a:lnTo>
                <a:lnTo>
                  <a:pt x="1523999" y="172967"/>
                </a:lnTo>
                <a:close/>
              </a:path>
              <a:path w="1569085" h="349250">
                <a:moveTo>
                  <a:pt x="1524142" y="171836"/>
                </a:moveTo>
                <a:lnTo>
                  <a:pt x="1524109" y="173408"/>
                </a:lnTo>
                <a:lnTo>
                  <a:pt x="1524142" y="173540"/>
                </a:lnTo>
                <a:lnTo>
                  <a:pt x="1524142" y="171836"/>
                </a:lnTo>
                <a:close/>
              </a:path>
              <a:path w="1569085" h="349250">
                <a:moveTo>
                  <a:pt x="44242" y="171836"/>
                </a:moveTo>
                <a:lnTo>
                  <a:pt x="44242" y="173539"/>
                </a:lnTo>
                <a:lnTo>
                  <a:pt x="44274" y="173408"/>
                </a:lnTo>
                <a:lnTo>
                  <a:pt x="44242" y="171836"/>
                </a:lnTo>
                <a:close/>
              </a:path>
              <a:path w="1569085" h="349250">
                <a:moveTo>
                  <a:pt x="45099" y="170623"/>
                </a:moveTo>
                <a:lnTo>
                  <a:pt x="44886" y="170959"/>
                </a:lnTo>
                <a:lnTo>
                  <a:pt x="44385" y="172966"/>
                </a:lnTo>
                <a:lnTo>
                  <a:pt x="44440" y="173408"/>
                </a:lnTo>
                <a:lnTo>
                  <a:pt x="44900" y="172200"/>
                </a:lnTo>
                <a:lnTo>
                  <a:pt x="45099" y="170623"/>
                </a:lnTo>
                <a:close/>
              </a:path>
              <a:path w="1569085" h="349250">
                <a:moveTo>
                  <a:pt x="1523284" y="170621"/>
                </a:moveTo>
                <a:lnTo>
                  <a:pt x="1523484" y="172200"/>
                </a:lnTo>
                <a:lnTo>
                  <a:pt x="1523943" y="173408"/>
                </a:lnTo>
                <a:lnTo>
                  <a:pt x="1523999" y="172966"/>
                </a:lnTo>
                <a:lnTo>
                  <a:pt x="1523497" y="170957"/>
                </a:lnTo>
                <a:lnTo>
                  <a:pt x="1523284" y="170621"/>
                </a:lnTo>
                <a:close/>
              </a:path>
              <a:path w="1569085" h="349250">
                <a:moveTo>
                  <a:pt x="1567955" y="169569"/>
                </a:moveTo>
                <a:lnTo>
                  <a:pt x="1523150" y="169569"/>
                </a:lnTo>
                <a:lnTo>
                  <a:pt x="1523498" y="170959"/>
                </a:lnTo>
                <a:lnTo>
                  <a:pt x="1523999" y="172967"/>
                </a:lnTo>
                <a:lnTo>
                  <a:pt x="1524142" y="171836"/>
                </a:lnTo>
                <a:lnTo>
                  <a:pt x="1568241" y="171836"/>
                </a:lnTo>
                <a:lnTo>
                  <a:pt x="1567955" y="169569"/>
                </a:lnTo>
                <a:close/>
              </a:path>
              <a:path w="1569085" h="349250">
                <a:moveTo>
                  <a:pt x="44667" y="171836"/>
                </a:moveTo>
                <a:lnTo>
                  <a:pt x="44242" y="171836"/>
                </a:lnTo>
                <a:lnTo>
                  <a:pt x="44385" y="172966"/>
                </a:lnTo>
                <a:lnTo>
                  <a:pt x="44667" y="171836"/>
                </a:lnTo>
                <a:close/>
              </a:path>
              <a:path w="1569085" h="349250">
                <a:moveTo>
                  <a:pt x="46096" y="169054"/>
                </a:moveTo>
                <a:lnTo>
                  <a:pt x="45178" y="170500"/>
                </a:lnTo>
                <a:lnTo>
                  <a:pt x="45057" y="170957"/>
                </a:lnTo>
                <a:lnTo>
                  <a:pt x="44900" y="172200"/>
                </a:lnTo>
                <a:lnTo>
                  <a:pt x="46096" y="169054"/>
                </a:lnTo>
                <a:close/>
              </a:path>
              <a:path w="1569085" h="349250">
                <a:moveTo>
                  <a:pt x="1522288" y="169054"/>
                </a:moveTo>
                <a:lnTo>
                  <a:pt x="1523483" y="172196"/>
                </a:lnTo>
                <a:lnTo>
                  <a:pt x="1523326" y="170957"/>
                </a:lnTo>
                <a:lnTo>
                  <a:pt x="1523207" y="170500"/>
                </a:lnTo>
                <a:lnTo>
                  <a:pt x="1522288" y="169054"/>
                </a:lnTo>
                <a:close/>
              </a:path>
              <a:path w="1569085" h="349250">
                <a:moveTo>
                  <a:pt x="45232" y="169569"/>
                </a:moveTo>
                <a:lnTo>
                  <a:pt x="44885" y="170959"/>
                </a:lnTo>
                <a:lnTo>
                  <a:pt x="45115" y="170500"/>
                </a:lnTo>
                <a:lnTo>
                  <a:pt x="45232" y="169569"/>
                </a:lnTo>
                <a:close/>
              </a:path>
              <a:path w="1569085" h="349250">
                <a:moveTo>
                  <a:pt x="45114" y="170503"/>
                </a:moveTo>
                <a:lnTo>
                  <a:pt x="44886" y="170959"/>
                </a:lnTo>
                <a:lnTo>
                  <a:pt x="45099" y="170623"/>
                </a:lnTo>
                <a:close/>
              </a:path>
              <a:path w="1569085" h="349250">
                <a:moveTo>
                  <a:pt x="1523497" y="170958"/>
                </a:moveTo>
                <a:close/>
              </a:path>
              <a:path w="1569085" h="349250">
                <a:moveTo>
                  <a:pt x="1523268" y="170500"/>
                </a:moveTo>
                <a:lnTo>
                  <a:pt x="1523497" y="170958"/>
                </a:lnTo>
                <a:lnTo>
                  <a:pt x="1523268" y="170500"/>
                </a:lnTo>
                <a:close/>
              </a:path>
              <a:path w="1569085" h="349250">
                <a:moveTo>
                  <a:pt x="1523150" y="169569"/>
                </a:moveTo>
                <a:lnTo>
                  <a:pt x="1523268" y="170500"/>
                </a:lnTo>
                <a:lnTo>
                  <a:pt x="1523497" y="170957"/>
                </a:lnTo>
                <a:lnTo>
                  <a:pt x="1523150" y="169569"/>
                </a:lnTo>
                <a:close/>
              </a:path>
              <a:path w="1569085" h="349250">
                <a:moveTo>
                  <a:pt x="46900" y="166940"/>
                </a:moveTo>
                <a:lnTo>
                  <a:pt x="45116" y="170500"/>
                </a:lnTo>
                <a:lnTo>
                  <a:pt x="46096" y="169054"/>
                </a:lnTo>
                <a:lnTo>
                  <a:pt x="46900" y="166940"/>
                </a:lnTo>
                <a:close/>
              </a:path>
              <a:path w="1569085" h="349250">
                <a:moveTo>
                  <a:pt x="1521484" y="166940"/>
                </a:moveTo>
                <a:lnTo>
                  <a:pt x="1522288" y="169054"/>
                </a:lnTo>
                <a:lnTo>
                  <a:pt x="1523284" y="170621"/>
                </a:lnTo>
                <a:lnTo>
                  <a:pt x="1521484" y="166940"/>
                </a:lnTo>
                <a:close/>
              </a:path>
              <a:path w="1569085" h="349250">
                <a:moveTo>
                  <a:pt x="45583" y="169569"/>
                </a:moveTo>
                <a:lnTo>
                  <a:pt x="45232" y="169569"/>
                </a:lnTo>
                <a:lnTo>
                  <a:pt x="45114" y="170503"/>
                </a:lnTo>
                <a:lnTo>
                  <a:pt x="45583" y="169569"/>
                </a:lnTo>
                <a:close/>
              </a:path>
              <a:path w="1569085" h="349250">
                <a:moveTo>
                  <a:pt x="1567622" y="166940"/>
                </a:moveTo>
                <a:lnTo>
                  <a:pt x="1521484" y="166940"/>
                </a:lnTo>
                <a:lnTo>
                  <a:pt x="1523268" y="170500"/>
                </a:lnTo>
                <a:lnTo>
                  <a:pt x="1523150" y="169569"/>
                </a:lnTo>
                <a:lnTo>
                  <a:pt x="1567955" y="169569"/>
                </a:lnTo>
                <a:lnTo>
                  <a:pt x="1567622" y="166940"/>
                </a:lnTo>
                <a:close/>
              </a:path>
              <a:path w="1569085" h="349250">
                <a:moveTo>
                  <a:pt x="47439" y="166940"/>
                </a:moveTo>
                <a:lnTo>
                  <a:pt x="46900" y="166940"/>
                </a:lnTo>
                <a:lnTo>
                  <a:pt x="46096" y="169054"/>
                </a:lnTo>
                <a:lnTo>
                  <a:pt x="47439" y="166940"/>
                </a:lnTo>
                <a:close/>
              </a:path>
              <a:path w="1569085" h="349250">
                <a:moveTo>
                  <a:pt x="1519448" y="164584"/>
                </a:moveTo>
                <a:lnTo>
                  <a:pt x="1522288" y="169054"/>
                </a:lnTo>
                <a:lnTo>
                  <a:pt x="1521484" y="166940"/>
                </a:lnTo>
                <a:lnTo>
                  <a:pt x="1567622" y="166940"/>
                </a:lnTo>
                <a:lnTo>
                  <a:pt x="1567531" y="166217"/>
                </a:lnTo>
                <a:lnTo>
                  <a:pt x="1520834" y="166217"/>
                </a:lnTo>
                <a:lnTo>
                  <a:pt x="1519448" y="164584"/>
                </a:lnTo>
                <a:close/>
              </a:path>
              <a:path w="1569085" h="349250">
                <a:moveTo>
                  <a:pt x="49731" y="163333"/>
                </a:moveTo>
                <a:lnTo>
                  <a:pt x="47550" y="166217"/>
                </a:lnTo>
                <a:lnTo>
                  <a:pt x="48758" y="164864"/>
                </a:lnTo>
                <a:lnTo>
                  <a:pt x="49731" y="163333"/>
                </a:lnTo>
                <a:close/>
              </a:path>
              <a:path w="1569085" h="349250">
                <a:moveTo>
                  <a:pt x="48758" y="164864"/>
                </a:moveTo>
                <a:lnTo>
                  <a:pt x="47550" y="166217"/>
                </a:lnTo>
                <a:lnTo>
                  <a:pt x="47898" y="166217"/>
                </a:lnTo>
                <a:lnTo>
                  <a:pt x="48758" y="164864"/>
                </a:lnTo>
                <a:close/>
              </a:path>
              <a:path w="1569085" h="349250">
                <a:moveTo>
                  <a:pt x="1518653" y="163333"/>
                </a:moveTo>
                <a:lnTo>
                  <a:pt x="1519448" y="164584"/>
                </a:lnTo>
                <a:lnTo>
                  <a:pt x="1520834" y="166217"/>
                </a:lnTo>
                <a:lnTo>
                  <a:pt x="1518653" y="163333"/>
                </a:lnTo>
                <a:close/>
              </a:path>
              <a:path w="1569085" h="349250">
                <a:moveTo>
                  <a:pt x="1567167" y="163333"/>
                </a:moveTo>
                <a:lnTo>
                  <a:pt x="1518653" y="163333"/>
                </a:lnTo>
                <a:lnTo>
                  <a:pt x="1520834" y="166217"/>
                </a:lnTo>
                <a:lnTo>
                  <a:pt x="1567531" y="166217"/>
                </a:lnTo>
                <a:lnTo>
                  <a:pt x="1567167" y="163333"/>
                </a:lnTo>
                <a:close/>
              </a:path>
              <a:path w="1569085" h="349250">
                <a:moveTo>
                  <a:pt x="50125" y="163333"/>
                </a:moveTo>
                <a:lnTo>
                  <a:pt x="49731" y="163333"/>
                </a:lnTo>
                <a:lnTo>
                  <a:pt x="48758" y="164864"/>
                </a:lnTo>
                <a:lnTo>
                  <a:pt x="50125" y="163333"/>
                </a:lnTo>
                <a:close/>
              </a:path>
              <a:path w="1569085" h="349250">
                <a:moveTo>
                  <a:pt x="1324118" y="44447"/>
                </a:moveTo>
                <a:lnTo>
                  <a:pt x="784417" y="44447"/>
                </a:lnTo>
                <a:lnTo>
                  <a:pt x="861878" y="45234"/>
                </a:lnTo>
                <a:lnTo>
                  <a:pt x="937084" y="47534"/>
                </a:lnTo>
                <a:lnTo>
                  <a:pt x="1009646" y="51271"/>
                </a:lnTo>
                <a:lnTo>
                  <a:pt x="1079174" y="56365"/>
                </a:lnTo>
                <a:lnTo>
                  <a:pt x="1145275" y="62740"/>
                </a:lnTo>
                <a:lnTo>
                  <a:pt x="1207553" y="70313"/>
                </a:lnTo>
                <a:lnTo>
                  <a:pt x="1265607" y="79005"/>
                </a:lnTo>
                <a:lnTo>
                  <a:pt x="1318844" y="88691"/>
                </a:lnTo>
                <a:lnTo>
                  <a:pt x="1367188" y="99338"/>
                </a:lnTo>
                <a:lnTo>
                  <a:pt x="1410037" y="110810"/>
                </a:lnTo>
                <a:lnTo>
                  <a:pt x="1446921" y="122971"/>
                </a:lnTo>
                <a:lnTo>
                  <a:pt x="1489901" y="142044"/>
                </a:lnTo>
                <a:lnTo>
                  <a:pt x="1519448" y="164584"/>
                </a:lnTo>
                <a:lnTo>
                  <a:pt x="1518653" y="163333"/>
                </a:lnTo>
                <a:lnTo>
                  <a:pt x="1567167" y="163333"/>
                </a:lnTo>
                <a:lnTo>
                  <a:pt x="1567029" y="162245"/>
                </a:lnTo>
                <a:lnTo>
                  <a:pt x="1545266" y="127113"/>
                </a:lnTo>
                <a:lnTo>
                  <a:pt x="1510008" y="102402"/>
                </a:lnTo>
                <a:lnTo>
                  <a:pt x="1461524" y="80989"/>
                </a:lnTo>
                <a:lnTo>
                  <a:pt x="1422071" y="68019"/>
                </a:lnTo>
                <a:lnTo>
                  <a:pt x="1377188" y="56027"/>
                </a:lnTo>
                <a:lnTo>
                  <a:pt x="1327170" y="45029"/>
                </a:lnTo>
                <a:lnTo>
                  <a:pt x="1324118" y="44447"/>
                </a:lnTo>
                <a:close/>
              </a:path>
            </a:pathLst>
          </a:custGeom>
          <a:solidFill>
            <a:srgbClr val="FF0000"/>
          </a:solidFill>
        </p:spPr>
        <p:txBody>
          <a:bodyPr wrap="square" lIns="0" tIns="0" rIns="0" bIns="0" rtlCol="0"/>
          <a:lstStyle/>
          <a:p>
            <a:endParaRPr/>
          </a:p>
        </p:txBody>
      </p:sp>
      <p:sp>
        <p:nvSpPr>
          <p:cNvPr id="17" name="object 17"/>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8" name="object 18"/>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9" name="object 19"/>
          <p:cNvSpPr/>
          <p:nvPr/>
        </p:nvSpPr>
        <p:spPr>
          <a:xfrm>
            <a:off x="4943273" y="5471808"/>
            <a:ext cx="3505198" cy="12192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981543"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1" name="object 21"/>
          <p:cNvSpPr/>
          <p:nvPr/>
        </p:nvSpPr>
        <p:spPr>
          <a:xfrm>
            <a:off x="3812580" y="2488264"/>
            <a:ext cx="149153" cy="82902"/>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74381" y="6229016"/>
            <a:ext cx="497156" cy="176521"/>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4" name="object 24"/>
          <p:cNvSpPr txBox="1"/>
          <p:nvPr/>
        </p:nvSpPr>
        <p:spPr>
          <a:xfrm>
            <a:off x="4000693" y="6005576"/>
            <a:ext cx="8761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25" name="object 25"/>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6" name="object 26"/>
          <p:cNvSpPr txBox="1"/>
          <p:nvPr/>
        </p:nvSpPr>
        <p:spPr>
          <a:xfrm>
            <a:off x="6088219" y="5927394"/>
            <a:ext cx="173119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7215" rIns="0" bIns="0" rtlCol="0">
            <a:spAutoFit/>
          </a:bodyPr>
          <a:lstStyle/>
          <a:p>
            <a:pPr marL="64135" marR="55244" algn="ctr">
              <a:lnSpc>
                <a:spcPts val="2125"/>
              </a:lnSpc>
            </a:pPr>
            <a:r>
              <a:rPr sz="1800" b="1" dirty="0">
                <a:solidFill>
                  <a:srgbClr val="FF0000"/>
                </a:solidFill>
                <a:latin typeface="Arial"/>
                <a:cs typeface="Arial"/>
              </a:rPr>
              <a:t>Home will </a:t>
            </a:r>
            <a:r>
              <a:rPr sz="1800" b="1" spc="-5" dirty="0">
                <a:solidFill>
                  <a:srgbClr val="FF0000"/>
                </a:solidFill>
                <a:latin typeface="Arial"/>
                <a:cs typeface="Arial"/>
              </a:rPr>
              <a:t>receive </a:t>
            </a:r>
            <a:r>
              <a:rPr sz="1800" b="1" dirty="0">
                <a:solidFill>
                  <a:srgbClr val="FF0000"/>
                </a:solidFill>
                <a:latin typeface="Arial"/>
                <a:cs typeface="Arial"/>
              </a:rPr>
              <a:t>a </a:t>
            </a:r>
            <a:r>
              <a:rPr sz="1800" b="1" spc="-5" dirty="0">
                <a:solidFill>
                  <a:srgbClr val="FF0000"/>
                </a:solidFill>
                <a:latin typeface="Arial"/>
                <a:cs typeface="Arial"/>
              </a:rPr>
              <a:t>loss </a:t>
            </a:r>
            <a:r>
              <a:rPr sz="1800" b="1" dirty="0">
                <a:solidFill>
                  <a:srgbClr val="FF0000"/>
                </a:solidFill>
                <a:latin typeface="Arial"/>
                <a:cs typeface="Arial"/>
              </a:rPr>
              <a:t>of </a:t>
            </a:r>
            <a:r>
              <a:rPr sz="1800" b="1" spc="-5" dirty="0">
                <a:solidFill>
                  <a:srgbClr val="FF0000"/>
                </a:solidFill>
                <a:latin typeface="Arial"/>
                <a:cs typeface="Arial"/>
              </a:rPr>
              <a:t>rally</a:t>
            </a:r>
            <a:r>
              <a:rPr sz="1800" b="1" spc="-65" dirty="0">
                <a:solidFill>
                  <a:srgbClr val="FF0000"/>
                </a:solidFill>
                <a:latin typeface="Arial"/>
                <a:cs typeface="Arial"/>
              </a:rPr>
              <a:t> </a:t>
            </a:r>
            <a:r>
              <a:rPr sz="1800" b="1" dirty="0">
                <a:solidFill>
                  <a:srgbClr val="FF0000"/>
                </a:solidFill>
                <a:latin typeface="Arial"/>
                <a:cs typeface="Arial"/>
              </a:rPr>
              <a:t>point.</a:t>
            </a:r>
            <a:endParaRPr sz="1800">
              <a:latin typeface="Arial"/>
              <a:cs typeface="Arial"/>
            </a:endParaRPr>
          </a:p>
          <a:p>
            <a:pPr marL="64135" algn="ctr">
              <a:lnSpc>
                <a:spcPts val="2125"/>
              </a:lnSpc>
            </a:pPr>
            <a:r>
              <a:rPr sz="1800" b="1" dirty="0">
                <a:solidFill>
                  <a:srgbClr val="FF0000"/>
                </a:solidFill>
                <a:latin typeface="Arial"/>
                <a:cs typeface="Arial"/>
              </a:rPr>
              <a:t>A point is </a:t>
            </a:r>
            <a:r>
              <a:rPr sz="1800" b="1" spc="-5" dirty="0">
                <a:solidFill>
                  <a:srgbClr val="FF0000"/>
                </a:solidFill>
                <a:latin typeface="Arial"/>
                <a:cs typeface="Arial"/>
              </a:rPr>
              <a:t>placed </a:t>
            </a:r>
            <a:r>
              <a:rPr sz="1800" b="1" dirty="0">
                <a:solidFill>
                  <a:srgbClr val="FF0000"/>
                </a:solidFill>
                <a:latin typeface="Arial"/>
                <a:cs typeface="Arial"/>
              </a:rPr>
              <a:t>on the line of the </a:t>
            </a:r>
            <a:r>
              <a:rPr sz="1800" b="1" spc="-5" dirty="0">
                <a:solidFill>
                  <a:srgbClr val="FF0000"/>
                </a:solidFill>
                <a:latin typeface="Arial"/>
                <a:cs typeface="Arial"/>
              </a:rPr>
              <a:t>next scheduled</a:t>
            </a:r>
            <a:r>
              <a:rPr sz="1800" b="1" spc="-60" dirty="0">
                <a:solidFill>
                  <a:srgbClr val="FF0000"/>
                </a:solidFill>
                <a:latin typeface="Arial"/>
                <a:cs typeface="Arial"/>
              </a:rPr>
              <a:t> </a:t>
            </a:r>
            <a:r>
              <a:rPr sz="1800" b="1" spc="-5" dirty="0">
                <a:solidFill>
                  <a:srgbClr val="FF0000"/>
                </a:solidFill>
                <a:latin typeface="Arial"/>
                <a:cs typeface="Arial"/>
              </a:rPr>
              <a:t>server.</a:t>
            </a:r>
            <a:endParaRPr sz="1800">
              <a:latin typeface="Arial"/>
              <a:cs typeface="Arial"/>
            </a:endParaRPr>
          </a:p>
        </p:txBody>
      </p:sp>
      <p:sp>
        <p:nvSpPr>
          <p:cNvPr id="3" name="object 3"/>
          <p:cNvSpPr txBox="1"/>
          <p:nvPr/>
        </p:nvSpPr>
        <p:spPr>
          <a:xfrm>
            <a:off x="569912" y="691895"/>
            <a:ext cx="8005445" cy="27432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a:cs typeface="Arial"/>
              </a:rPr>
              <a:t>All </a:t>
            </a:r>
            <a:r>
              <a:rPr sz="1800" b="1" dirty="0">
                <a:solidFill>
                  <a:srgbClr val="FF0000"/>
                </a:solidFill>
                <a:latin typeface="Arial"/>
                <a:cs typeface="Arial"/>
              </a:rPr>
              <a:t>points </a:t>
            </a:r>
            <a:r>
              <a:rPr sz="1800" b="1" spc="-5" dirty="0">
                <a:solidFill>
                  <a:srgbClr val="FF0000"/>
                </a:solidFill>
                <a:latin typeface="Arial"/>
                <a:cs typeface="Arial"/>
              </a:rPr>
              <a:t>earned </a:t>
            </a:r>
            <a:r>
              <a:rPr sz="1800" b="1" dirty="0">
                <a:solidFill>
                  <a:srgbClr val="FF0000"/>
                </a:solidFill>
                <a:latin typeface="Arial"/>
                <a:cs typeface="Arial"/>
              </a:rPr>
              <a:t>from the </a:t>
            </a:r>
            <a:r>
              <a:rPr sz="1800" b="1" spc="-5" dirty="0">
                <a:solidFill>
                  <a:srgbClr val="FF0000"/>
                </a:solidFill>
                <a:latin typeface="Arial"/>
                <a:cs typeface="Arial"/>
              </a:rPr>
              <a:t>opponent's loss </a:t>
            </a:r>
            <a:r>
              <a:rPr sz="1800" b="1" dirty="0">
                <a:solidFill>
                  <a:srgbClr val="FF0000"/>
                </a:solidFill>
                <a:latin typeface="Arial"/>
                <a:cs typeface="Arial"/>
              </a:rPr>
              <a:t>of </a:t>
            </a:r>
            <a:r>
              <a:rPr sz="1800" b="1" spc="-5" dirty="0">
                <a:solidFill>
                  <a:srgbClr val="FF0000"/>
                </a:solidFill>
                <a:latin typeface="Arial"/>
                <a:cs typeface="Arial"/>
              </a:rPr>
              <a:t>rally are placed </a:t>
            </a:r>
            <a:r>
              <a:rPr sz="1800" b="1" dirty="0">
                <a:solidFill>
                  <a:srgbClr val="FF0000"/>
                </a:solidFill>
                <a:latin typeface="Arial"/>
                <a:cs typeface="Arial"/>
              </a:rPr>
              <a:t>in a</a:t>
            </a:r>
            <a:r>
              <a:rPr sz="1800" b="1" spc="40" dirty="0">
                <a:solidFill>
                  <a:srgbClr val="FF0000"/>
                </a:solidFill>
                <a:latin typeface="Arial"/>
                <a:cs typeface="Arial"/>
              </a:rPr>
              <a:t> </a:t>
            </a:r>
            <a:r>
              <a:rPr sz="1800" b="1" spc="-5" dirty="0">
                <a:solidFill>
                  <a:srgbClr val="FF0000"/>
                </a:solidFill>
                <a:latin typeface="Arial"/>
                <a:cs typeface="Arial"/>
              </a:rPr>
              <a:t>square.</a:t>
            </a:r>
            <a:endParaRPr sz="1800">
              <a:latin typeface="Arial"/>
              <a:cs typeface="Arial"/>
            </a:endParaRPr>
          </a:p>
        </p:txBody>
      </p:sp>
      <p:sp>
        <p:nvSpPr>
          <p:cNvPr id="4" name="object 4"/>
          <p:cNvSpPr/>
          <p:nvPr/>
        </p:nvSpPr>
        <p:spPr>
          <a:xfrm>
            <a:off x="197190" y="1080771"/>
            <a:ext cx="8915400" cy="5791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0" name="object 10"/>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1" name="object 11"/>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2" name="object 12"/>
          <p:cNvSpPr txBox="1"/>
          <p:nvPr/>
        </p:nvSpPr>
        <p:spPr>
          <a:xfrm>
            <a:off x="6555740" y="1188720"/>
            <a:ext cx="1397635" cy="1003300"/>
          </a:xfrm>
          <a:prstGeom prst="rect">
            <a:avLst/>
          </a:prstGeom>
        </p:spPr>
        <p:txBody>
          <a:bodyPr vert="horz" wrap="square" lIns="0" tIns="0" rIns="0" bIns="0" rtlCol="0">
            <a:spAutoFit/>
          </a:bodyPr>
          <a:lstStyle/>
          <a:p>
            <a:pPr marL="34544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3" name="object 13"/>
          <p:cNvSpPr/>
          <p:nvPr/>
        </p:nvSpPr>
        <p:spPr>
          <a:xfrm>
            <a:off x="3910681" y="2281879"/>
            <a:ext cx="178435" cy="334626"/>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5" name="object 15"/>
          <p:cNvSpPr/>
          <p:nvPr/>
        </p:nvSpPr>
        <p:spPr>
          <a:xfrm>
            <a:off x="5943600" y="22098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16" name="object 16"/>
          <p:cNvSpPr txBox="1"/>
          <p:nvPr/>
        </p:nvSpPr>
        <p:spPr>
          <a:xfrm>
            <a:off x="6022340" y="2178303"/>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dirty="0">
              <a:latin typeface="Arial"/>
              <a:cs typeface="Arial"/>
            </a:endParaRPr>
          </a:p>
        </p:txBody>
      </p:sp>
      <p:sp>
        <p:nvSpPr>
          <p:cNvPr id="17" name="object 17"/>
          <p:cNvSpPr/>
          <p:nvPr/>
        </p:nvSpPr>
        <p:spPr>
          <a:xfrm>
            <a:off x="4438650" y="2226923"/>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8" name="object 18"/>
          <p:cNvSpPr/>
          <p:nvPr/>
        </p:nvSpPr>
        <p:spPr>
          <a:xfrm>
            <a:off x="457200" y="1066799"/>
            <a:ext cx="1981200" cy="620713"/>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0" name="object 20"/>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1" name="object 21"/>
          <p:cNvSpPr/>
          <p:nvPr/>
        </p:nvSpPr>
        <p:spPr>
          <a:xfrm>
            <a:off x="4943273" y="5471808"/>
            <a:ext cx="3505198" cy="1219200"/>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7981543"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3" name="object 23"/>
          <p:cNvSpPr/>
          <p:nvPr/>
        </p:nvSpPr>
        <p:spPr>
          <a:xfrm>
            <a:off x="574381" y="6229016"/>
            <a:ext cx="497156" cy="176521"/>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5" name="object 25"/>
          <p:cNvSpPr txBox="1"/>
          <p:nvPr/>
        </p:nvSpPr>
        <p:spPr>
          <a:xfrm>
            <a:off x="4000693" y="6005576"/>
            <a:ext cx="942580"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26" name="object 26"/>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7" name="object 27"/>
          <p:cNvSpPr txBox="1"/>
          <p:nvPr/>
        </p:nvSpPr>
        <p:spPr>
          <a:xfrm>
            <a:off x="6088219" y="5927394"/>
            <a:ext cx="173119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28" name="object 28"/>
          <p:cNvSpPr/>
          <p:nvPr/>
        </p:nvSpPr>
        <p:spPr>
          <a:xfrm>
            <a:off x="1674182" y="1059178"/>
            <a:ext cx="4193540" cy="1242695"/>
          </a:xfrm>
          <a:custGeom>
            <a:avLst/>
            <a:gdLst/>
            <a:ahLst/>
            <a:cxnLst/>
            <a:rect l="l" t="t" r="r" b="b"/>
            <a:pathLst>
              <a:path w="4193540" h="1242695">
                <a:moveTo>
                  <a:pt x="4117832" y="1213157"/>
                </a:moveTo>
                <a:lnTo>
                  <a:pt x="4109407" y="1242119"/>
                </a:lnTo>
                <a:lnTo>
                  <a:pt x="4193217" y="1226821"/>
                </a:lnTo>
                <a:lnTo>
                  <a:pt x="4182286" y="1216704"/>
                </a:lnTo>
                <a:lnTo>
                  <a:pt x="4130024" y="1216704"/>
                </a:lnTo>
                <a:lnTo>
                  <a:pt x="4117832" y="1213157"/>
                </a:lnTo>
                <a:close/>
              </a:path>
              <a:path w="4193540" h="1242695">
                <a:moveTo>
                  <a:pt x="4122267" y="1197915"/>
                </a:moveTo>
                <a:lnTo>
                  <a:pt x="4117832" y="1213157"/>
                </a:lnTo>
                <a:lnTo>
                  <a:pt x="4130024" y="1216704"/>
                </a:lnTo>
                <a:lnTo>
                  <a:pt x="4134459" y="1201461"/>
                </a:lnTo>
                <a:lnTo>
                  <a:pt x="4122267" y="1197915"/>
                </a:lnTo>
                <a:close/>
              </a:path>
              <a:path w="4193540" h="1242695">
                <a:moveTo>
                  <a:pt x="4130692" y="1168952"/>
                </a:moveTo>
                <a:lnTo>
                  <a:pt x="4122267" y="1197915"/>
                </a:lnTo>
                <a:lnTo>
                  <a:pt x="4134459" y="1201461"/>
                </a:lnTo>
                <a:lnTo>
                  <a:pt x="4130024" y="1216704"/>
                </a:lnTo>
                <a:lnTo>
                  <a:pt x="4182286" y="1216704"/>
                </a:lnTo>
                <a:lnTo>
                  <a:pt x="4130692" y="1168952"/>
                </a:lnTo>
                <a:close/>
              </a:path>
              <a:path w="4193540" h="1242695">
                <a:moveTo>
                  <a:pt x="4434" y="0"/>
                </a:moveTo>
                <a:lnTo>
                  <a:pt x="0" y="15242"/>
                </a:lnTo>
                <a:lnTo>
                  <a:pt x="4117832" y="1213157"/>
                </a:lnTo>
                <a:lnTo>
                  <a:pt x="4122267" y="1197915"/>
                </a:lnTo>
                <a:lnTo>
                  <a:pt x="4434" y="0"/>
                </a:lnTo>
                <a:close/>
              </a:path>
            </a:pathLst>
          </a:custGeom>
          <a:solidFill>
            <a:srgbClr val="0000FF"/>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9662" y="199135"/>
            <a:ext cx="6924675" cy="1316355"/>
          </a:xfrm>
          <a:prstGeom prst="rect">
            <a:avLst/>
          </a:prstGeom>
        </p:spPr>
        <p:txBody>
          <a:bodyPr vert="horz" wrap="square" lIns="0" tIns="0" rIns="0" bIns="0" rtlCol="0">
            <a:spAutoFit/>
          </a:bodyPr>
          <a:lstStyle/>
          <a:p>
            <a:pPr marL="960755" marR="5080" indent="-948690">
              <a:lnSpc>
                <a:spcPts val="5180"/>
              </a:lnSpc>
            </a:pPr>
            <a:r>
              <a:rPr sz="4400" b="1" u="heavy" spc="-5" dirty="0">
                <a:solidFill>
                  <a:srgbClr val="000000"/>
                </a:solidFill>
                <a:latin typeface="Arial"/>
                <a:cs typeface="Arial"/>
              </a:rPr>
              <a:t>Be sure the correct player  number </a:t>
            </a:r>
            <a:r>
              <a:rPr sz="4400" b="1" u="heavy" dirty="0">
                <a:solidFill>
                  <a:srgbClr val="000000"/>
                </a:solidFill>
                <a:latin typeface="Arial"/>
                <a:cs typeface="Arial"/>
              </a:rPr>
              <a:t>is</a:t>
            </a:r>
            <a:r>
              <a:rPr sz="4400" b="1" u="heavy" spc="-60" dirty="0">
                <a:solidFill>
                  <a:srgbClr val="000000"/>
                </a:solidFill>
                <a:latin typeface="Arial"/>
                <a:cs typeface="Arial"/>
              </a:rPr>
              <a:t> </a:t>
            </a:r>
            <a:r>
              <a:rPr sz="4400" b="1" u="heavy" spc="-5" dirty="0">
                <a:solidFill>
                  <a:srgbClr val="000000"/>
                </a:solidFill>
                <a:latin typeface="Arial"/>
                <a:cs typeface="Arial"/>
              </a:rPr>
              <a:t>serving!</a:t>
            </a:r>
            <a:endParaRPr sz="4400">
              <a:latin typeface="Arial"/>
              <a:cs typeface="Arial"/>
            </a:endParaRPr>
          </a:p>
        </p:txBody>
      </p:sp>
      <p:sp>
        <p:nvSpPr>
          <p:cNvPr id="13" name="object 13"/>
          <p:cNvSpPr txBox="1"/>
          <p:nvPr/>
        </p:nvSpPr>
        <p:spPr>
          <a:xfrm>
            <a:off x="589915" y="1632711"/>
            <a:ext cx="7962900" cy="4875694"/>
          </a:xfrm>
          <a:prstGeom prst="rect">
            <a:avLst/>
          </a:prstGeom>
        </p:spPr>
        <p:txBody>
          <a:bodyPr vert="horz" wrap="square" lIns="0" tIns="0" rIns="0" bIns="0" rtlCol="0">
            <a:spAutoFit/>
          </a:bodyPr>
          <a:lstStyle/>
          <a:p>
            <a:pPr marL="12700">
              <a:lnSpc>
                <a:spcPct val="100000"/>
              </a:lnSpc>
            </a:pPr>
            <a:r>
              <a:rPr sz="3200" spc="-5" dirty="0">
                <a:latin typeface="Arial"/>
                <a:cs typeface="Arial"/>
              </a:rPr>
              <a:t>Check the player </a:t>
            </a:r>
            <a:r>
              <a:rPr sz="3200" dirty="0">
                <a:latin typeface="Arial"/>
                <a:cs typeface="Arial"/>
              </a:rPr>
              <a:t># </a:t>
            </a:r>
            <a:r>
              <a:rPr sz="3200" spc="-5" dirty="0">
                <a:latin typeface="Arial"/>
                <a:cs typeface="Arial"/>
              </a:rPr>
              <a:t>every time </a:t>
            </a:r>
            <a:r>
              <a:rPr sz="3200" dirty="0">
                <a:latin typeface="Arial"/>
                <a:cs typeface="Arial"/>
              </a:rPr>
              <a:t>a </a:t>
            </a:r>
            <a:r>
              <a:rPr sz="3200" spc="-5" dirty="0">
                <a:latin typeface="Arial"/>
                <a:cs typeface="Arial"/>
              </a:rPr>
              <a:t>server</a:t>
            </a:r>
            <a:r>
              <a:rPr sz="3200" spc="-60" dirty="0">
                <a:latin typeface="Arial"/>
                <a:cs typeface="Arial"/>
              </a:rPr>
              <a:t> </a:t>
            </a:r>
            <a:r>
              <a:rPr sz="3200" spc="-5" dirty="0">
                <a:latin typeface="Arial"/>
                <a:cs typeface="Arial"/>
              </a:rPr>
              <a:t>goes</a:t>
            </a:r>
            <a:endParaRPr sz="3200" dirty="0">
              <a:latin typeface="Arial"/>
              <a:cs typeface="Arial"/>
            </a:endParaRPr>
          </a:p>
          <a:p>
            <a:pPr marL="342900" algn="ctr">
              <a:lnSpc>
                <a:spcPct val="100000"/>
              </a:lnSpc>
              <a:spcBef>
                <a:spcPts val="70"/>
              </a:spcBef>
            </a:pPr>
            <a:r>
              <a:rPr sz="3200" spc="-5" dirty="0">
                <a:latin typeface="Arial"/>
                <a:cs typeface="Arial"/>
              </a:rPr>
              <a:t>back to</a:t>
            </a:r>
            <a:r>
              <a:rPr sz="3200" spc="-80" dirty="0">
                <a:latin typeface="Arial"/>
                <a:cs typeface="Arial"/>
              </a:rPr>
              <a:t> </a:t>
            </a:r>
            <a:r>
              <a:rPr sz="3200" spc="-5" dirty="0">
                <a:latin typeface="Arial"/>
                <a:cs typeface="Arial"/>
              </a:rPr>
              <a:t>serve.</a:t>
            </a:r>
            <a:endParaRPr sz="3200" dirty="0">
              <a:latin typeface="Arial"/>
              <a:cs typeface="Arial"/>
            </a:endParaRPr>
          </a:p>
          <a:p>
            <a:pPr>
              <a:lnSpc>
                <a:spcPct val="100000"/>
              </a:lnSpc>
            </a:pPr>
            <a:endParaRPr sz="3200" dirty="0">
              <a:latin typeface="Times New Roman"/>
              <a:cs typeface="Times New Roman"/>
            </a:endParaRPr>
          </a:p>
          <a:p>
            <a:pPr marL="556895" marR="83820" indent="-465455">
              <a:lnSpc>
                <a:spcPts val="3790"/>
              </a:lnSpc>
              <a:spcBef>
                <a:spcPts val="1839"/>
              </a:spcBef>
            </a:pPr>
            <a:r>
              <a:rPr sz="3200" spc="-5" dirty="0">
                <a:latin typeface="Arial"/>
                <a:cs typeface="Arial"/>
              </a:rPr>
              <a:t>If </a:t>
            </a:r>
            <a:r>
              <a:rPr lang="en-US" sz="3200" spc="-5" dirty="0">
                <a:latin typeface="Arial"/>
                <a:cs typeface="Arial"/>
              </a:rPr>
              <a:t>an incorrect player is</a:t>
            </a:r>
            <a:r>
              <a:rPr sz="3200" spc="-5" dirty="0">
                <a:latin typeface="Arial"/>
                <a:cs typeface="Arial"/>
              </a:rPr>
              <a:t> serving</a:t>
            </a:r>
            <a:r>
              <a:rPr lang="en-US" sz="3200" spc="-5" dirty="0">
                <a:latin typeface="Arial"/>
                <a:cs typeface="Arial"/>
              </a:rPr>
              <a:t> and makes contact with the ball</a:t>
            </a:r>
            <a:r>
              <a:rPr sz="3200" spc="-5" dirty="0">
                <a:latin typeface="Arial"/>
                <a:cs typeface="Arial"/>
              </a:rPr>
              <a:t>, notify the referee </a:t>
            </a:r>
            <a:r>
              <a:rPr lang="en-US" sz="3200" spc="-5" dirty="0">
                <a:latin typeface="Arial"/>
                <a:cs typeface="Arial"/>
              </a:rPr>
              <a:t>verbally at the next dead ball.</a:t>
            </a:r>
          </a:p>
          <a:p>
            <a:pPr marL="556895" marR="83820" indent="-465455" algn="ctr">
              <a:lnSpc>
                <a:spcPts val="3790"/>
              </a:lnSpc>
              <a:spcBef>
                <a:spcPts val="1839"/>
              </a:spcBef>
            </a:pPr>
            <a:r>
              <a:rPr lang="en-US" sz="3200" b="1" spc="-5" dirty="0">
                <a:latin typeface="Arial"/>
                <a:cs typeface="Arial"/>
              </a:rPr>
              <a:t>Remember: the player is not considered the wrong server until the ball is contacted for serve.</a:t>
            </a:r>
            <a:endParaRPr sz="3200" b="1" dirty="0">
              <a:solidFill>
                <a:schemeClr val="bg1"/>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38300" y="0"/>
            <a:ext cx="5906770" cy="707390"/>
          </a:xfrm>
          <a:prstGeom prst="rect">
            <a:avLst/>
          </a:prstGeom>
        </p:spPr>
        <p:txBody>
          <a:bodyPr vert="horz" wrap="square" lIns="0" tIns="0" rIns="0" bIns="0" rtlCol="0">
            <a:spAutoFit/>
          </a:bodyPr>
          <a:lstStyle/>
          <a:p>
            <a:pPr algn="ctr">
              <a:lnSpc>
                <a:spcPct val="100000"/>
              </a:lnSpc>
            </a:pPr>
            <a:r>
              <a:rPr sz="2300" b="1" spc="-5" dirty="0">
                <a:solidFill>
                  <a:srgbClr val="FF0000"/>
                </a:solidFill>
                <a:latin typeface="Arial"/>
                <a:cs typeface="Arial"/>
              </a:rPr>
              <a:t>Home </a:t>
            </a:r>
            <a:r>
              <a:rPr sz="2300" b="1" spc="-10" dirty="0">
                <a:solidFill>
                  <a:srgbClr val="FF0000"/>
                </a:solidFill>
                <a:latin typeface="Arial"/>
                <a:cs typeface="Arial"/>
              </a:rPr>
              <a:t>serves </a:t>
            </a:r>
            <a:r>
              <a:rPr sz="2300" b="1" spc="-5" dirty="0">
                <a:solidFill>
                  <a:srgbClr val="FF0000"/>
                </a:solidFill>
                <a:latin typeface="Arial"/>
                <a:cs typeface="Arial"/>
              </a:rPr>
              <a:t>and </a:t>
            </a:r>
            <a:r>
              <a:rPr sz="2300" b="1" spc="-10" dirty="0">
                <a:solidFill>
                  <a:srgbClr val="FF0000"/>
                </a:solidFill>
                <a:latin typeface="Arial"/>
                <a:cs typeface="Arial"/>
              </a:rPr>
              <a:t>loses </a:t>
            </a:r>
            <a:r>
              <a:rPr sz="2300" b="1" spc="-5" dirty="0">
                <a:solidFill>
                  <a:srgbClr val="FF0000"/>
                </a:solidFill>
                <a:latin typeface="Arial"/>
                <a:cs typeface="Arial"/>
              </a:rPr>
              <a:t>the</a:t>
            </a:r>
            <a:r>
              <a:rPr sz="2300" b="1" spc="-60" dirty="0">
                <a:solidFill>
                  <a:srgbClr val="FF0000"/>
                </a:solidFill>
                <a:latin typeface="Arial"/>
                <a:cs typeface="Arial"/>
              </a:rPr>
              <a:t> </a:t>
            </a:r>
            <a:r>
              <a:rPr sz="2300" b="1" spc="-5" dirty="0">
                <a:solidFill>
                  <a:srgbClr val="FF0000"/>
                </a:solidFill>
                <a:latin typeface="Arial"/>
                <a:cs typeface="Arial"/>
              </a:rPr>
              <a:t>rally.</a:t>
            </a:r>
            <a:endParaRPr sz="2300">
              <a:latin typeface="Arial"/>
              <a:cs typeface="Arial"/>
            </a:endParaRPr>
          </a:p>
          <a:p>
            <a:pPr algn="ctr">
              <a:lnSpc>
                <a:spcPct val="100000"/>
              </a:lnSpc>
              <a:spcBef>
                <a:spcPts val="45"/>
              </a:spcBef>
            </a:pPr>
            <a:r>
              <a:rPr sz="2300" b="1" spc="-5" dirty="0">
                <a:solidFill>
                  <a:srgbClr val="FF0000"/>
                </a:solidFill>
                <a:latin typeface="Arial"/>
                <a:cs typeface="Arial"/>
              </a:rPr>
              <a:t>Place the loss of rally/end of service</a:t>
            </a:r>
            <a:r>
              <a:rPr sz="2300" b="1" spc="-60" dirty="0">
                <a:solidFill>
                  <a:srgbClr val="FF0000"/>
                </a:solidFill>
                <a:latin typeface="Arial"/>
                <a:cs typeface="Arial"/>
              </a:rPr>
              <a:t> </a:t>
            </a:r>
            <a:r>
              <a:rPr sz="2300" b="1" spc="-5" dirty="0">
                <a:solidFill>
                  <a:srgbClr val="FF0000"/>
                </a:solidFill>
                <a:latin typeface="Arial"/>
                <a:cs typeface="Arial"/>
              </a:rPr>
              <a:t>mark.</a:t>
            </a:r>
            <a:endParaRPr sz="2300">
              <a:latin typeface="Arial"/>
              <a:cs typeface="Arial"/>
            </a:endParaRPr>
          </a:p>
        </p:txBody>
      </p:sp>
      <p:sp>
        <p:nvSpPr>
          <p:cNvPr id="5" name="object 5"/>
          <p:cNvSpPr txBox="1"/>
          <p:nvPr/>
        </p:nvSpPr>
        <p:spPr>
          <a:xfrm>
            <a:off x="1404937" y="704595"/>
            <a:ext cx="6372860" cy="350520"/>
          </a:xfrm>
          <a:prstGeom prst="rect">
            <a:avLst/>
          </a:prstGeom>
        </p:spPr>
        <p:txBody>
          <a:bodyPr vert="horz" wrap="square" lIns="0" tIns="0" rIns="0" bIns="0" rtlCol="0">
            <a:spAutoFit/>
          </a:bodyPr>
          <a:lstStyle/>
          <a:p>
            <a:pPr marL="12700">
              <a:lnSpc>
                <a:spcPct val="100000"/>
              </a:lnSpc>
            </a:pPr>
            <a:r>
              <a:rPr sz="2300" b="1" spc="-5" dirty="0">
                <a:solidFill>
                  <a:srgbClr val="FF0000"/>
                </a:solidFill>
                <a:latin typeface="Arial"/>
                <a:cs typeface="Arial"/>
              </a:rPr>
              <a:t>Give the loss of rally point to the Visitor</a:t>
            </a:r>
            <a:r>
              <a:rPr sz="2300" b="1" spc="-75" dirty="0">
                <a:solidFill>
                  <a:srgbClr val="FF0000"/>
                </a:solidFill>
                <a:latin typeface="Arial"/>
                <a:cs typeface="Arial"/>
              </a:rPr>
              <a:t> </a:t>
            </a:r>
            <a:r>
              <a:rPr sz="2300" b="1" spc="-5" dirty="0">
                <a:solidFill>
                  <a:srgbClr val="FF0000"/>
                </a:solidFill>
                <a:latin typeface="Arial"/>
                <a:cs typeface="Arial"/>
              </a:rPr>
              <a:t>team.</a:t>
            </a:r>
            <a:endParaRPr sz="2300">
              <a:latin typeface="Arial"/>
              <a:cs typeface="Arial"/>
            </a:endParaRPr>
          </a:p>
        </p:txBody>
      </p:sp>
      <p:sp>
        <p:nvSpPr>
          <p:cNvPr id="6" name="object 6"/>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1" name="object 11"/>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2" name="object 12"/>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3" name="object 13"/>
          <p:cNvSpPr txBox="1"/>
          <p:nvPr/>
        </p:nvSpPr>
        <p:spPr>
          <a:xfrm>
            <a:off x="6555740" y="1188720"/>
            <a:ext cx="1397635" cy="1003300"/>
          </a:xfrm>
          <a:prstGeom prst="rect">
            <a:avLst/>
          </a:prstGeom>
        </p:spPr>
        <p:txBody>
          <a:bodyPr vert="horz" wrap="square" lIns="0" tIns="0" rIns="0" bIns="0" rtlCol="0">
            <a:spAutoFit/>
          </a:bodyPr>
          <a:lstStyle/>
          <a:p>
            <a:pPr marL="25971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4" name="object 14"/>
          <p:cNvSpPr/>
          <p:nvPr/>
        </p:nvSpPr>
        <p:spPr>
          <a:xfrm>
            <a:off x="3812580" y="2283477"/>
            <a:ext cx="149153" cy="289147"/>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6" name="object 16"/>
          <p:cNvSpPr/>
          <p:nvPr/>
        </p:nvSpPr>
        <p:spPr>
          <a:xfrm>
            <a:off x="5943600" y="22098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17" name="object 17"/>
          <p:cNvSpPr txBox="1"/>
          <p:nvPr/>
        </p:nvSpPr>
        <p:spPr>
          <a:xfrm>
            <a:off x="6022340" y="2179320"/>
            <a:ext cx="110489"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1</a:t>
            </a:r>
            <a:endParaRPr sz="1200">
              <a:latin typeface="Arial"/>
              <a:cs typeface="Arial"/>
            </a:endParaRPr>
          </a:p>
        </p:txBody>
      </p:sp>
      <p:sp>
        <p:nvSpPr>
          <p:cNvPr id="18" name="object 18"/>
          <p:cNvSpPr/>
          <p:nvPr/>
        </p:nvSpPr>
        <p:spPr>
          <a:xfrm>
            <a:off x="4438650" y="2226039"/>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9" name="object 19"/>
          <p:cNvSpPr txBox="1"/>
          <p:nvPr/>
        </p:nvSpPr>
        <p:spPr>
          <a:xfrm>
            <a:off x="6212840" y="2148840"/>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20" name="object 20"/>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21" name="object 21"/>
          <p:cNvSpPr/>
          <p:nvPr/>
        </p:nvSpPr>
        <p:spPr>
          <a:xfrm>
            <a:off x="3844691" y="25796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1371600" y="2514600"/>
            <a:ext cx="533400" cy="457200"/>
          </a:xfrm>
          <a:custGeom>
            <a:avLst/>
            <a:gdLst/>
            <a:ahLst/>
            <a:cxnLst/>
            <a:rect l="l" t="t" r="r" b="b"/>
            <a:pathLst>
              <a:path w="533400" h="457200">
                <a:moveTo>
                  <a:pt x="0" y="228600"/>
                </a:moveTo>
                <a:lnTo>
                  <a:pt x="3653" y="190674"/>
                </a:lnTo>
                <a:lnTo>
                  <a:pt x="14467" y="154140"/>
                </a:lnTo>
                <a:lnTo>
                  <a:pt x="31820" y="120219"/>
                </a:lnTo>
                <a:lnTo>
                  <a:pt x="54768" y="89802"/>
                </a:lnTo>
                <a:lnTo>
                  <a:pt x="82290" y="63453"/>
                </a:lnTo>
                <a:lnTo>
                  <a:pt x="113429" y="41497"/>
                </a:lnTo>
                <a:lnTo>
                  <a:pt x="147337" y="24117"/>
                </a:lnTo>
                <a:lnTo>
                  <a:pt x="183257" y="11411"/>
                </a:lnTo>
                <a:lnTo>
                  <a:pt x="220512" y="3415"/>
                </a:lnTo>
                <a:lnTo>
                  <a:pt x="258470" y="106"/>
                </a:lnTo>
                <a:lnTo>
                  <a:pt x="266700" y="0"/>
                </a:lnTo>
                <a:lnTo>
                  <a:pt x="304733" y="2306"/>
                </a:lnTo>
                <a:lnTo>
                  <a:pt x="342191" y="9286"/>
                </a:lnTo>
                <a:lnTo>
                  <a:pt x="378454" y="20976"/>
                </a:lnTo>
                <a:lnTo>
                  <a:pt x="412858" y="37353"/>
                </a:lnTo>
                <a:lnTo>
                  <a:pt x="444662" y="58333"/>
                </a:lnTo>
                <a:lnTo>
                  <a:pt x="473042" y="83756"/>
                </a:lnTo>
                <a:lnTo>
                  <a:pt x="497063" y="113331"/>
                </a:lnTo>
                <a:lnTo>
                  <a:pt x="515709" y="146558"/>
                </a:lnTo>
                <a:lnTo>
                  <a:pt x="528003" y="182621"/>
                </a:lnTo>
                <a:lnTo>
                  <a:pt x="533230" y="220363"/>
                </a:lnTo>
                <a:lnTo>
                  <a:pt x="533400" y="228600"/>
                </a:lnTo>
                <a:lnTo>
                  <a:pt x="529746" y="266525"/>
                </a:lnTo>
                <a:lnTo>
                  <a:pt x="518932" y="303059"/>
                </a:lnTo>
                <a:lnTo>
                  <a:pt x="501579" y="336980"/>
                </a:lnTo>
                <a:lnTo>
                  <a:pt x="478631" y="367397"/>
                </a:lnTo>
                <a:lnTo>
                  <a:pt x="451109" y="393746"/>
                </a:lnTo>
                <a:lnTo>
                  <a:pt x="419970" y="415702"/>
                </a:lnTo>
                <a:lnTo>
                  <a:pt x="386062" y="433082"/>
                </a:lnTo>
                <a:lnTo>
                  <a:pt x="350142" y="445788"/>
                </a:lnTo>
                <a:lnTo>
                  <a:pt x="312887" y="453784"/>
                </a:lnTo>
                <a:lnTo>
                  <a:pt x="274929" y="457093"/>
                </a:lnTo>
                <a:lnTo>
                  <a:pt x="266700" y="457200"/>
                </a:lnTo>
                <a:lnTo>
                  <a:pt x="228666" y="454893"/>
                </a:lnTo>
                <a:lnTo>
                  <a:pt x="191208" y="447913"/>
                </a:lnTo>
                <a:lnTo>
                  <a:pt x="154945" y="436223"/>
                </a:lnTo>
                <a:lnTo>
                  <a:pt x="120541" y="419846"/>
                </a:lnTo>
                <a:lnTo>
                  <a:pt x="88737" y="398866"/>
                </a:lnTo>
                <a:lnTo>
                  <a:pt x="60357" y="373443"/>
                </a:lnTo>
                <a:lnTo>
                  <a:pt x="36336" y="343868"/>
                </a:lnTo>
                <a:lnTo>
                  <a:pt x="17690" y="310641"/>
                </a:lnTo>
                <a:lnTo>
                  <a:pt x="5396" y="274578"/>
                </a:lnTo>
                <a:lnTo>
                  <a:pt x="169" y="236836"/>
                </a:lnTo>
                <a:lnTo>
                  <a:pt x="0" y="228600"/>
                </a:lnTo>
                <a:close/>
              </a:path>
            </a:pathLst>
          </a:custGeom>
          <a:ln w="25400">
            <a:solidFill>
              <a:srgbClr val="FF0000"/>
            </a:solidFill>
          </a:ln>
        </p:spPr>
        <p:txBody>
          <a:bodyPr wrap="square" lIns="0" tIns="0" rIns="0" bIns="0" rtlCol="0"/>
          <a:lstStyle/>
          <a:p>
            <a:endParaRPr/>
          </a:p>
        </p:txBody>
      </p:sp>
      <p:sp>
        <p:nvSpPr>
          <p:cNvPr id="23" name="object 23"/>
          <p:cNvSpPr/>
          <p:nvPr/>
        </p:nvSpPr>
        <p:spPr>
          <a:xfrm>
            <a:off x="6096000" y="2133600"/>
            <a:ext cx="533400" cy="457200"/>
          </a:xfrm>
          <a:custGeom>
            <a:avLst/>
            <a:gdLst/>
            <a:ahLst/>
            <a:cxnLst/>
            <a:rect l="l" t="t" r="r" b="b"/>
            <a:pathLst>
              <a:path w="533400" h="457200">
                <a:moveTo>
                  <a:pt x="0" y="228600"/>
                </a:moveTo>
                <a:lnTo>
                  <a:pt x="3653" y="190674"/>
                </a:lnTo>
                <a:lnTo>
                  <a:pt x="14467" y="154140"/>
                </a:lnTo>
                <a:lnTo>
                  <a:pt x="31820" y="120219"/>
                </a:lnTo>
                <a:lnTo>
                  <a:pt x="54768" y="89802"/>
                </a:lnTo>
                <a:lnTo>
                  <a:pt x="82290" y="63453"/>
                </a:lnTo>
                <a:lnTo>
                  <a:pt x="113429" y="41497"/>
                </a:lnTo>
                <a:lnTo>
                  <a:pt x="147337" y="24117"/>
                </a:lnTo>
                <a:lnTo>
                  <a:pt x="183257" y="11411"/>
                </a:lnTo>
                <a:lnTo>
                  <a:pt x="220512" y="3415"/>
                </a:lnTo>
                <a:lnTo>
                  <a:pt x="258470" y="106"/>
                </a:lnTo>
                <a:lnTo>
                  <a:pt x="266700" y="0"/>
                </a:lnTo>
                <a:lnTo>
                  <a:pt x="304733" y="2306"/>
                </a:lnTo>
                <a:lnTo>
                  <a:pt x="342191" y="9286"/>
                </a:lnTo>
                <a:lnTo>
                  <a:pt x="378454" y="20976"/>
                </a:lnTo>
                <a:lnTo>
                  <a:pt x="412858" y="37353"/>
                </a:lnTo>
                <a:lnTo>
                  <a:pt x="444662" y="58333"/>
                </a:lnTo>
                <a:lnTo>
                  <a:pt x="473042" y="83756"/>
                </a:lnTo>
                <a:lnTo>
                  <a:pt x="497063" y="113331"/>
                </a:lnTo>
                <a:lnTo>
                  <a:pt x="515709" y="146558"/>
                </a:lnTo>
                <a:lnTo>
                  <a:pt x="528003" y="182621"/>
                </a:lnTo>
                <a:lnTo>
                  <a:pt x="533230" y="220363"/>
                </a:lnTo>
                <a:lnTo>
                  <a:pt x="533400" y="228600"/>
                </a:lnTo>
                <a:lnTo>
                  <a:pt x="529746" y="266525"/>
                </a:lnTo>
                <a:lnTo>
                  <a:pt x="518932" y="303059"/>
                </a:lnTo>
                <a:lnTo>
                  <a:pt x="501579" y="336980"/>
                </a:lnTo>
                <a:lnTo>
                  <a:pt x="478631" y="367397"/>
                </a:lnTo>
                <a:lnTo>
                  <a:pt x="451109" y="393746"/>
                </a:lnTo>
                <a:lnTo>
                  <a:pt x="419970" y="415702"/>
                </a:lnTo>
                <a:lnTo>
                  <a:pt x="386062" y="433082"/>
                </a:lnTo>
                <a:lnTo>
                  <a:pt x="350142" y="445788"/>
                </a:lnTo>
                <a:lnTo>
                  <a:pt x="312887" y="453784"/>
                </a:lnTo>
                <a:lnTo>
                  <a:pt x="274929" y="457093"/>
                </a:lnTo>
                <a:lnTo>
                  <a:pt x="266700" y="457200"/>
                </a:lnTo>
                <a:lnTo>
                  <a:pt x="228666" y="454893"/>
                </a:lnTo>
                <a:lnTo>
                  <a:pt x="191208" y="447913"/>
                </a:lnTo>
                <a:lnTo>
                  <a:pt x="154945" y="436223"/>
                </a:lnTo>
                <a:lnTo>
                  <a:pt x="120541" y="419846"/>
                </a:lnTo>
                <a:lnTo>
                  <a:pt x="88737" y="398866"/>
                </a:lnTo>
                <a:lnTo>
                  <a:pt x="60357" y="373443"/>
                </a:lnTo>
                <a:lnTo>
                  <a:pt x="36336" y="343868"/>
                </a:lnTo>
                <a:lnTo>
                  <a:pt x="17690" y="310641"/>
                </a:lnTo>
                <a:lnTo>
                  <a:pt x="5396" y="274578"/>
                </a:lnTo>
                <a:lnTo>
                  <a:pt x="169" y="236836"/>
                </a:lnTo>
                <a:lnTo>
                  <a:pt x="0" y="228600"/>
                </a:lnTo>
                <a:close/>
              </a:path>
            </a:pathLst>
          </a:custGeom>
          <a:ln w="25400">
            <a:solidFill>
              <a:srgbClr val="FF0000"/>
            </a:solidFill>
          </a:ln>
        </p:spPr>
        <p:txBody>
          <a:bodyPr wrap="square" lIns="0" tIns="0" rIns="0" bIns="0" rtlCol="0"/>
          <a:lstStyle/>
          <a:p>
            <a:endParaRPr/>
          </a:p>
        </p:txBody>
      </p:sp>
      <p:sp>
        <p:nvSpPr>
          <p:cNvPr id="24" name="object 2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5" name="object 2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6" name="object 26"/>
          <p:cNvSpPr/>
          <p:nvPr/>
        </p:nvSpPr>
        <p:spPr>
          <a:xfrm>
            <a:off x="4943273" y="5471808"/>
            <a:ext cx="3505198" cy="1219200"/>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7981543"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8" name="object 28"/>
          <p:cNvSpPr/>
          <p:nvPr/>
        </p:nvSpPr>
        <p:spPr>
          <a:xfrm>
            <a:off x="574381" y="6229016"/>
            <a:ext cx="497156" cy="176521"/>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30" name="object 30"/>
          <p:cNvSpPr txBox="1"/>
          <p:nvPr/>
        </p:nvSpPr>
        <p:spPr>
          <a:xfrm>
            <a:off x="4000693" y="6005576"/>
            <a:ext cx="8761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31" name="object 31"/>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32" name="object 32"/>
          <p:cNvSpPr txBox="1"/>
          <p:nvPr/>
        </p:nvSpPr>
        <p:spPr>
          <a:xfrm>
            <a:off x="6088219" y="5927394"/>
            <a:ext cx="1689578"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62743" y="143255"/>
            <a:ext cx="8419465" cy="741680"/>
          </a:xfrm>
          <a:prstGeom prst="rect">
            <a:avLst/>
          </a:prstGeom>
        </p:spPr>
        <p:txBody>
          <a:bodyPr vert="horz" wrap="square" lIns="0" tIns="0" rIns="0" bIns="0" rtlCol="0">
            <a:spAutoFit/>
          </a:bodyPr>
          <a:lstStyle/>
          <a:p>
            <a:pPr marL="2540" algn="ctr">
              <a:lnSpc>
                <a:spcPct val="100000"/>
              </a:lnSpc>
            </a:pPr>
            <a:r>
              <a:rPr sz="2400" b="1" spc="-5" dirty="0">
                <a:solidFill>
                  <a:srgbClr val="FF0000"/>
                </a:solidFill>
                <a:latin typeface="Arial"/>
                <a:cs typeface="Arial"/>
              </a:rPr>
              <a:t>Visitor </a:t>
            </a:r>
            <a:r>
              <a:rPr sz="2400" b="1" dirty="0">
                <a:solidFill>
                  <a:srgbClr val="FF0000"/>
                </a:solidFill>
                <a:latin typeface="Arial"/>
                <a:cs typeface="Arial"/>
              </a:rPr>
              <a:t>#4 serves </a:t>
            </a:r>
            <a:r>
              <a:rPr sz="2400" b="1" spc="-5" dirty="0">
                <a:solidFill>
                  <a:srgbClr val="FF0000"/>
                </a:solidFill>
                <a:latin typeface="Arial"/>
                <a:cs typeface="Arial"/>
              </a:rPr>
              <a:t>before the </a:t>
            </a:r>
            <a:r>
              <a:rPr sz="2400" b="1" dirty="0">
                <a:solidFill>
                  <a:srgbClr val="FF0000"/>
                </a:solidFill>
                <a:latin typeface="Arial"/>
                <a:cs typeface="Arial"/>
              </a:rPr>
              <a:t>referee </a:t>
            </a:r>
            <a:r>
              <a:rPr sz="2400" b="1" spc="-5" dirty="0">
                <a:solidFill>
                  <a:srgbClr val="FF0000"/>
                </a:solidFill>
                <a:latin typeface="Arial"/>
                <a:cs typeface="Arial"/>
              </a:rPr>
              <a:t>signals for</a:t>
            </a:r>
            <a:r>
              <a:rPr sz="2400" b="1" spc="-70" dirty="0">
                <a:solidFill>
                  <a:srgbClr val="FF0000"/>
                </a:solidFill>
                <a:latin typeface="Arial"/>
                <a:cs typeface="Arial"/>
              </a:rPr>
              <a:t> </a:t>
            </a:r>
            <a:r>
              <a:rPr sz="2400" b="1" dirty="0">
                <a:solidFill>
                  <a:srgbClr val="FF0000"/>
                </a:solidFill>
                <a:latin typeface="Arial"/>
                <a:cs typeface="Arial"/>
              </a:rPr>
              <a:t>serve.</a:t>
            </a:r>
            <a:endParaRPr sz="2400">
              <a:latin typeface="Arial"/>
              <a:cs typeface="Arial"/>
            </a:endParaRPr>
          </a:p>
          <a:p>
            <a:pPr algn="ctr">
              <a:lnSpc>
                <a:spcPct val="100000"/>
              </a:lnSpc>
              <a:tabLst>
                <a:tab pos="3247390" algn="l"/>
              </a:tabLst>
            </a:pPr>
            <a:r>
              <a:rPr sz="2400" b="1" dirty="0">
                <a:solidFill>
                  <a:srgbClr val="FF0000"/>
                </a:solidFill>
                <a:latin typeface="Arial"/>
                <a:cs typeface="Arial"/>
              </a:rPr>
              <a:t>A </a:t>
            </a:r>
            <a:r>
              <a:rPr sz="2400" b="1" spc="-5" dirty="0">
                <a:solidFill>
                  <a:srgbClr val="FF0000"/>
                </a:solidFill>
                <a:latin typeface="Arial"/>
                <a:cs typeface="Arial"/>
              </a:rPr>
              <a:t>“Replay”</a:t>
            </a:r>
            <a:r>
              <a:rPr sz="2400" b="1" spc="10" dirty="0">
                <a:solidFill>
                  <a:srgbClr val="FF0000"/>
                </a:solidFill>
                <a:latin typeface="Arial"/>
                <a:cs typeface="Arial"/>
              </a:rPr>
              <a:t> </a:t>
            </a:r>
            <a:r>
              <a:rPr sz="2400" b="1" spc="-5" dirty="0">
                <a:solidFill>
                  <a:srgbClr val="FF0000"/>
                </a:solidFill>
                <a:latin typeface="Arial"/>
                <a:cs typeface="Arial"/>
              </a:rPr>
              <a:t>is</a:t>
            </a:r>
            <a:r>
              <a:rPr sz="2400" b="1" dirty="0">
                <a:solidFill>
                  <a:srgbClr val="FF0000"/>
                </a:solidFill>
                <a:latin typeface="Arial"/>
                <a:cs typeface="Arial"/>
              </a:rPr>
              <a:t> </a:t>
            </a:r>
            <a:r>
              <a:rPr sz="2400" b="1" spc="-5" dirty="0">
                <a:solidFill>
                  <a:srgbClr val="FF0000"/>
                </a:solidFill>
                <a:latin typeface="Arial"/>
                <a:cs typeface="Arial"/>
              </a:rPr>
              <a:t>given.	</a:t>
            </a:r>
            <a:r>
              <a:rPr sz="2400" b="1" dirty="0">
                <a:solidFill>
                  <a:srgbClr val="FF0000"/>
                </a:solidFill>
                <a:latin typeface="Arial"/>
                <a:cs typeface="Arial"/>
              </a:rPr>
              <a:t>An “R” </a:t>
            </a:r>
            <a:r>
              <a:rPr sz="2400" b="1" spc="-5" dirty="0">
                <a:solidFill>
                  <a:srgbClr val="FF0000"/>
                </a:solidFill>
                <a:latin typeface="Arial"/>
                <a:cs typeface="Arial"/>
              </a:rPr>
              <a:t>is placed in the service</a:t>
            </a:r>
            <a:r>
              <a:rPr sz="2400" b="1" spc="-50" dirty="0">
                <a:solidFill>
                  <a:srgbClr val="FF0000"/>
                </a:solidFill>
                <a:latin typeface="Arial"/>
                <a:cs typeface="Arial"/>
              </a:rPr>
              <a:t> </a:t>
            </a:r>
            <a:r>
              <a:rPr sz="2400" b="1" spc="-5" dirty="0">
                <a:solidFill>
                  <a:srgbClr val="FF0000"/>
                </a:solidFill>
                <a:latin typeface="Arial"/>
                <a:cs typeface="Arial"/>
              </a:rPr>
              <a:t>box.</a:t>
            </a:r>
            <a:endParaRPr sz="2400">
              <a:latin typeface="Arial"/>
              <a:cs typeface="Arial"/>
            </a:endParaRP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78227"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1927225" y="1000873"/>
            <a:ext cx="1901825" cy="168200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2885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2" name="object 12"/>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3" name="object 13"/>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5" name="object 15"/>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6" name="object 16"/>
          <p:cNvSpPr/>
          <p:nvPr/>
        </p:nvSpPr>
        <p:spPr>
          <a:xfrm>
            <a:off x="4455929" y="222488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6213961" y="2148840"/>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18" name="object 18"/>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19" name="object 19"/>
          <p:cNvSpPr/>
          <p:nvPr/>
        </p:nvSpPr>
        <p:spPr>
          <a:xfrm>
            <a:off x="3843337" y="2595119"/>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0" name="object 20"/>
          <p:cNvSpPr txBox="1"/>
          <p:nvPr/>
        </p:nvSpPr>
        <p:spPr>
          <a:xfrm>
            <a:off x="1526539" y="2043176"/>
            <a:ext cx="774700" cy="815340"/>
          </a:xfrm>
          <a:prstGeom prst="rect">
            <a:avLst/>
          </a:prstGeom>
        </p:spPr>
        <p:txBody>
          <a:bodyPr vert="horz" wrap="square" lIns="0" tIns="0" rIns="0" bIns="0" rtlCol="0">
            <a:spAutoFit/>
          </a:bodyPr>
          <a:lstStyle/>
          <a:p>
            <a:pPr marR="83185" algn="r">
              <a:lnSpc>
                <a:spcPts val="1135"/>
              </a:lnSpc>
            </a:pPr>
            <a:r>
              <a:rPr sz="1000" b="1" dirty="0">
                <a:latin typeface="Arial"/>
                <a:cs typeface="Arial"/>
              </a:rPr>
              <a:t>7</a:t>
            </a:r>
            <a:endParaRPr sz="1000">
              <a:latin typeface="Arial"/>
              <a:cs typeface="Arial"/>
            </a:endParaRPr>
          </a:p>
          <a:p>
            <a:pPr marL="12700">
              <a:lnSpc>
                <a:spcPts val="2095"/>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a:p>
            <a:pPr marL="240665">
              <a:lnSpc>
                <a:spcPct val="100000"/>
              </a:lnSpc>
              <a:spcBef>
                <a:spcPts val="1185"/>
              </a:spcBef>
            </a:pPr>
            <a:r>
              <a:rPr sz="1600" b="1" dirty="0">
                <a:latin typeface="Arial"/>
                <a:cs typeface="Arial"/>
              </a:rPr>
              <a:t>R</a:t>
            </a:r>
            <a:endParaRPr sz="1600">
              <a:latin typeface="Arial"/>
              <a:cs typeface="Arial"/>
            </a:endParaRPr>
          </a:p>
        </p:txBody>
      </p:sp>
      <p:sp>
        <p:nvSpPr>
          <p:cNvPr id="21" name="object 21"/>
          <p:cNvSpPr/>
          <p:nvPr/>
        </p:nvSpPr>
        <p:spPr>
          <a:xfrm>
            <a:off x="285754" y="5391151"/>
            <a:ext cx="1181735" cy="266700"/>
          </a:xfrm>
          <a:custGeom>
            <a:avLst/>
            <a:gdLst/>
            <a:ahLst/>
            <a:cxnLst/>
            <a:rect l="l" t="t" r="r" b="b"/>
            <a:pathLst>
              <a:path w="1181735" h="266700">
                <a:moveTo>
                  <a:pt x="590352" y="0"/>
                </a:moveTo>
                <a:lnTo>
                  <a:pt x="531531" y="598"/>
                </a:lnTo>
                <a:lnTo>
                  <a:pt x="474389" y="2345"/>
                </a:lnTo>
                <a:lnTo>
                  <a:pt x="419207" y="5187"/>
                </a:lnTo>
                <a:lnTo>
                  <a:pt x="366264" y="9069"/>
                </a:lnTo>
                <a:lnTo>
                  <a:pt x="315836" y="13933"/>
                </a:lnTo>
                <a:lnTo>
                  <a:pt x="268196" y="19728"/>
                </a:lnTo>
                <a:lnTo>
                  <a:pt x="223611" y="26405"/>
                </a:lnTo>
                <a:lnTo>
                  <a:pt x="182339" y="33921"/>
                </a:lnTo>
                <a:lnTo>
                  <a:pt x="144625" y="42240"/>
                </a:lnTo>
                <a:lnTo>
                  <a:pt x="81092" y="61121"/>
                </a:lnTo>
                <a:lnTo>
                  <a:pt x="44030" y="77649"/>
                </a:lnTo>
                <a:lnTo>
                  <a:pt x="10730" y="104025"/>
                </a:lnTo>
                <a:lnTo>
                  <a:pt x="0" y="134586"/>
                </a:lnTo>
                <a:lnTo>
                  <a:pt x="1078" y="143118"/>
                </a:lnTo>
                <a:lnTo>
                  <a:pt x="26068" y="177488"/>
                </a:lnTo>
                <a:lnTo>
                  <a:pt x="68471" y="200647"/>
                </a:lnTo>
                <a:lnTo>
                  <a:pt x="111726" y="215657"/>
                </a:lnTo>
                <a:lnTo>
                  <a:pt x="183026" y="232913"/>
                </a:lnTo>
                <a:lnTo>
                  <a:pt x="224200" y="240388"/>
                </a:lnTo>
                <a:lnTo>
                  <a:pt x="268716" y="247038"/>
                </a:lnTo>
                <a:lnTo>
                  <a:pt x="316307" y="252815"/>
                </a:lnTo>
                <a:lnTo>
                  <a:pt x="366700" y="257665"/>
                </a:lnTo>
                <a:lnTo>
                  <a:pt x="419620" y="261534"/>
                </a:lnTo>
                <a:lnTo>
                  <a:pt x="474786" y="264367"/>
                </a:lnTo>
                <a:lnTo>
                  <a:pt x="531920" y="266107"/>
                </a:lnTo>
                <a:lnTo>
                  <a:pt x="590737" y="266697"/>
                </a:lnTo>
                <a:lnTo>
                  <a:pt x="649558" y="266099"/>
                </a:lnTo>
                <a:lnTo>
                  <a:pt x="706700" y="264351"/>
                </a:lnTo>
                <a:lnTo>
                  <a:pt x="761882" y="261509"/>
                </a:lnTo>
                <a:lnTo>
                  <a:pt x="814825" y="257628"/>
                </a:lnTo>
                <a:lnTo>
                  <a:pt x="865253" y="252764"/>
                </a:lnTo>
                <a:lnTo>
                  <a:pt x="912893" y="246968"/>
                </a:lnTo>
                <a:lnTo>
                  <a:pt x="957479" y="240290"/>
                </a:lnTo>
                <a:lnTo>
                  <a:pt x="998751" y="232775"/>
                </a:lnTo>
                <a:lnTo>
                  <a:pt x="1017683" y="228599"/>
                </a:lnTo>
                <a:lnTo>
                  <a:pt x="590352" y="228599"/>
                </a:lnTo>
                <a:lnTo>
                  <a:pt x="532304" y="228009"/>
                </a:lnTo>
                <a:lnTo>
                  <a:pt x="475949" y="226285"/>
                </a:lnTo>
                <a:lnTo>
                  <a:pt x="421576" y="223485"/>
                </a:lnTo>
                <a:lnTo>
                  <a:pt x="369482" y="219667"/>
                </a:lnTo>
                <a:lnTo>
                  <a:pt x="319961" y="214890"/>
                </a:lnTo>
                <a:lnTo>
                  <a:pt x="273311" y="209217"/>
                </a:lnTo>
                <a:lnTo>
                  <a:pt x="229835" y="202707"/>
                </a:lnTo>
                <a:lnTo>
                  <a:pt x="189840" y="195427"/>
                </a:lnTo>
                <a:lnTo>
                  <a:pt x="121570" y="178851"/>
                </a:lnTo>
                <a:lnTo>
                  <a:pt x="82330" y="165157"/>
                </a:lnTo>
                <a:lnTo>
                  <a:pt x="48006" y="146339"/>
                </a:lnTo>
                <a:lnTo>
                  <a:pt x="41915" y="140539"/>
                </a:lnTo>
                <a:lnTo>
                  <a:pt x="41709" y="140539"/>
                </a:lnTo>
                <a:lnTo>
                  <a:pt x="39989" y="138264"/>
                </a:lnTo>
                <a:lnTo>
                  <a:pt x="39802" y="138264"/>
                </a:lnTo>
                <a:lnTo>
                  <a:pt x="39088" y="136841"/>
                </a:lnTo>
                <a:lnTo>
                  <a:pt x="38688" y="136841"/>
                </a:lnTo>
                <a:lnTo>
                  <a:pt x="38412" y="135737"/>
                </a:lnTo>
                <a:lnTo>
                  <a:pt x="37944" y="135737"/>
                </a:lnTo>
                <a:lnTo>
                  <a:pt x="37944" y="134236"/>
                </a:lnTo>
                <a:lnTo>
                  <a:pt x="37595" y="134236"/>
                </a:lnTo>
                <a:lnTo>
                  <a:pt x="37808" y="133380"/>
                </a:lnTo>
                <a:lnTo>
                  <a:pt x="37595" y="132461"/>
                </a:lnTo>
                <a:lnTo>
                  <a:pt x="37944" y="132461"/>
                </a:lnTo>
                <a:lnTo>
                  <a:pt x="37944" y="130958"/>
                </a:lnTo>
                <a:lnTo>
                  <a:pt x="38413" y="130958"/>
                </a:lnTo>
                <a:lnTo>
                  <a:pt x="38688" y="129856"/>
                </a:lnTo>
                <a:lnTo>
                  <a:pt x="39088" y="129856"/>
                </a:lnTo>
                <a:lnTo>
                  <a:pt x="39802" y="128432"/>
                </a:lnTo>
                <a:lnTo>
                  <a:pt x="39988" y="128432"/>
                </a:lnTo>
                <a:lnTo>
                  <a:pt x="41709" y="126157"/>
                </a:lnTo>
                <a:lnTo>
                  <a:pt x="42046" y="126157"/>
                </a:lnTo>
                <a:lnTo>
                  <a:pt x="44865" y="123000"/>
                </a:lnTo>
                <a:lnTo>
                  <a:pt x="49512" y="119179"/>
                </a:lnTo>
                <a:lnTo>
                  <a:pt x="94951" y="96611"/>
                </a:lnTo>
                <a:lnTo>
                  <a:pt x="154469" y="79046"/>
                </a:lnTo>
                <a:lnTo>
                  <a:pt x="230424" y="63892"/>
                </a:lnTo>
                <a:lnTo>
                  <a:pt x="273831" y="57409"/>
                </a:lnTo>
                <a:lnTo>
                  <a:pt x="320432" y="51755"/>
                </a:lnTo>
                <a:lnTo>
                  <a:pt x="369918" y="46992"/>
                </a:lnTo>
                <a:lnTo>
                  <a:pt x="421989" y="43186"/>
                </a:lnTo>
                <a:lnTo>
                  <a:pt x="476346" y="40396"/>
                </a:lnTo>
                <a:lnTo>
                  <a:pt x="532693" y="38680"/>
                </a:lnTo>
                <a:lnTo>
                  <a:pt x="590737" y="38097"/>
                </a:lnTo>
                <a:lnTo>
                  <a:pt x="1017700" y="38097"/>
                </a:lnTo>
                <a:lnTo>
                  <a:pt x="998064" y="33783"/>
                </a:lnTo>
                <a:lnTo>
                  <a:pt x="956889" y="26309"/>
                </a:lnTo>
                <a:lnTo>
                  <a:pt x="912373" y="19658"/>
                </a:lnTo>
                <a:lnTo>
                  <a:pt x="864782" y="13882"/>
                </a:lnTo>
                <a:lnTo>
                  <a:pt x="814389" y="9032"/>
                </a:lnTo>
                <a:lnTo>
                  <a:pt x="761470" y="5162"/>
                </a:lnTo>
                <a:lnTo>
                  <a:pt x="706303" y="2329"/>
                </a:lnTo>
                <a:lnTo>
                  <a:pt x="649170" y="589"/>
                </a:lnTo>
                <a:lnTo>
                  <a:pt x="590352" y="0"/>
                </a:lnTo>
                <a:close/>
              </a:path>
              <a:path w="1181735" h="266700">
                <a:moveTo>
                  <a:pt x="1140215" y="139226"/>
                </a:moveTo>
                <a:lnTo>
                  <a:pt x="1108515" y="160850"/>
                </a:lnTo>
                <a:lnTo>
                  <a:pt x="1058485" y="179160"/>
                </a:lnTo>
                <a:lnTo>
                  <a:pt x="990562" y="195566"/>
                </a:lnTo>
                <a:lnTo>
                  <a:pt x="950665" y="202805"/>
                </a:lnTo>
                <a:lnTo>
                  <a:pt x="907258" y="209287"/>
                </a:lnTo>
                <a:lnTo>
                  <a:pt x="860658" y="214942"/>
                </a:lnTo>
                <a:lnTo>
                  <a:pt x="811171" y="219704"/>
                </a:lnTo>
                <a:lnTo>
                  <a:pt x="759100" y="223510"/>
                </a:lnTo>
                <a:lnTo>
                  <a:pt x="704743" y="226301"/>
                </a:lnTo>
                <a:lnTo>
                  <a:pt x="648396" y="228017"/>
                </a:lnTo>
                <a:lnTo>
                  <a:pt x="590352" y="228599"/>
                </a:lnTo>
                <a:lnTo>
                  <a:pt x="1017683" y="228599"/>
                </a:lnTo>
                <a:lnTo>
                  <a:pt x="1070399" y="215349"/>
                </a:lnTo>
                <a:lnTo>
                  <a:pt x="1113396" y="200323"/>
                </a:lnTo>
                <a:lnTo>
                  <a:pt x="1147320" y="182913"/>
                </a:lnTo>
                <a:lnTo>
                  <a:pt x="1175864" y="154164"/>
                </a:lnTo>
                <a:lnTo>
                  <a:pt x="1180337" y="140539"/>
                </a:lnTo>
                <a:lnTo>
                  <a:pt x="1139380" y="140539"/>
                </a:lnTo>
                <a:lnTo>
                  <a:pt x="1140215" y="139226"/>
                </a:lnTo>
                <a:close/>
              </a:path>
              <a:path w="1181735" h="266700">
                <a:moveTo>
                  <a:pt x="39839" y="138066"/>
                </a:moveTo>
                <a:lnTo>
                  <a:pt x="41709" y="140539"/>
                </a:lnTo>
                <a:lnTo>
                  <a:pt x="41066" y="139527"/>
                </a:lnTo>
                <a:lnTo>
                  <a:pt x="39839" y="138066"/>
                </a:lnTo>
                <a:close/>
              </a:path>
              <a:path w="1181735" h="266700">
                <a:moveTo>
                  <a:pt x="41066" y="139527"/>
                </a:moveTo>
                <a:lnTo>
                  <a:pt x="41709" y="140539"/>
                </a:lnTo>
                <a:lnTo>
                  <a:pt x="41915" y="140539"/>
                </a:lnTo>
                <a:lnTo>
                  <a:pt x="41066" y="139527"/>
                </a:lnTo>
                <a:close/>
              </a:path>
              <a:path w="1181735" h="266700">
                <a:moveTo>
                  <a:pt x="1141250" y="138066"/>
                </a:moveTo>
                <a:lnTo>
                  <a:pt x="1140215" y="139226"/>
                </a:lnTo>
                <a:lnTo>
                  <a:pt x="1139380" y="140539"/>
                </a:lnTo>
                <a:lnTo>
                  <a:pt x="1141250" y="138066"/>
                </a:lnTo>
                <a:close/>
              </a:path>
              <a:path w="1181735" h="266700">
                <a:moveTo>
                  <a:pt x="1141363" y="138066"/>
                </a:moveTo>
                <a:lnTo>
                  <a:pt x="1139380" y="140539"/>
                </a:lnTo>
                <a:lnTo>
                  <a:pt x="1180337" y="140539"/>
                </a:lnTo>
                <a:lnTo>
                  <a:pt x="1180625" y="138264"/>
                </a:lnTo>
                <a:lnTo>
                  <a:pt x="1141288" y="138264"/>
                </a:lnTo>
                <a:lnTo>
                  <a:pt x="1141363" y="138066"/>
                </a:lnTo>
                <a:close/>
              </a:path>
              <a:path w="1181735" h="266700">
                <a:moveTo>
                  <a:pt x="40138" y="138066"/>
                </a:moveTo>
                <a:lnTo>
                  <a:pt x="39839" y="138066"/>
                </a:lnTo>
                <a:lnTo>
                  <a:pt x="41066" y="139527"/>
                </a:lnTo>
                <a:lnTo>
                  <a:pt x="40138" y="138066"/>
                </a:lnTo>
                <a:close/>
              </a:path>
              <a:path w="1181735" h="266700">
                <a:moveTo>
                  <a:pt x="1141976" y="136453"/>
                </a:moveTo>
                <a:lnTo>
                  <a:pt x="1140215" y="139226"/>
                </a:lnTo>
                <a:lnTo>
                  <a:pt x="1141250" y="138066"/>
                </a:lnTo>
                <a:lnTo>
                  <a:pt x="1141976" y="136453"/>
                </a:lnTo>
                <a:close/>
              </a:path>
              <a:path w="1181735" h="266700">
                <a:moveTo>
                  <a:pt x="38521" y="135522"/>
                </a:moveTo>
                <a:lnTo>
                  <a:pt x="38553" y="135774"/>
                </a:lnTo>
                <a:lnTo>
                  <a:pt x="39802" y="138264"/>
                </a:lnTo>
                <a:lnTo>
                  <a:pt x="39113" y="136453"/>
                </a:lnTo>
                <a:lnTo>
                  <a:pt x="38521" y="135522"/>
                </a:lnTo>
                <a:close/>
              </a:path>
              <a:path w="1181735" h="266700">
                <a:moveTo>
                  <a:pt x="39113" y="136454"/>
                </a:moveTo>
                <a:lnTo>
                  <a:pt x="39802" y="138264"/>
                </a:lnTo>
                <a:lnTo>
                  <a:pt x="39989" y="138264"/>
                </a:lnTo>
                <a:lnTo>
                  <a:pt x="39839" y="138066"/>
                </a:lnTo>
                <a:lnTo>
                  <a:pt x="40138" y="138066"/>
                </a:lnTo>
                <a:lnTo>
                  <a:pt x="39113" y="136454"/>
                </a:lnTo>
                <a:close/>
              </a:path>
              <a:path w="1181735" h="266700">
                <a:moveTo>
                  <a:pt x="1142568" y="135522"/>
                </a:moveTo>
                <a:lnTo>
                  <a:pt x="1141976" y="136454"/>
                </a:lnTo>
                <a:lnTo>
                  <a:pt x="1141288" y="138264"/>
                </a:lnTo>
                <a:lnTo>
                  <a:pt x="1142536" y="135774"/>
                </a:lnTo>
                <a:lnTo>
                  <a:pt x="1142568" y="135522"/>
                </a:lnTo>
                <a:close/>
              </a:path>
              <a:path w="1181735" h="266700">
                <a:moveTo>
                  <a:pt x="1142536" y="135774"/>
                </a:moveTo>
                <a:lnTo>
                  <a:pt x="1141288" y="138264"/>
                </a:lnTo>
                <a:lnTo>
                  <a:pt x="1180625" y="138264"/>
                </a:lnTo>
                <a:lnTo>
                  <a:pt x="1180804" y="136841"/>
                </a:lnTo>
                <a:lnTo>
                  <a:pt x="1142402" y="136841"/>
                </a:lnTo>
                <a:lnTo>
                  <a:pt x="1142536" y="135774"/>
                </a:lnTo>
                <a:close/>
              </a:path>
              <a:path w="1181735" h="266700">
                <a:moveTo>
                  <a:pt x="38291" y="135252"/>
                </a:moveTo>
                <a:lnTo>
                  <a:pt x="38688" y="136841"/>
                </a:lnTo>
                <a:lnTo>
                  <a:pt x="38535" y="135737"/>
                </a:lnTo>
                <a:lnTo>
                  <a:pt x="38291" y="135252"/>
                </a:lnTo>
                <a:close/>
              </a:path>
              <a:path w="1181735" h="266700">
                <a:moveTo>
                  <a:pt x="38553" y="135774"/>
                </a:moveTo>
                <a:lnTo>
                  <a:pt x="38688" y="136841"/>
                </a:lnTo>
                <a:lnTo>
                  <a:pt x="39088" y="136841"/>
                </a:lnTo>
                <a:lnTo>
                  <a:pt x="38553" y="135774"/>
                </a:lnTo>
                <a:close/>
              </a:path>
              <a:path w="1181735" h="266700">
                <a:moveTo>
                  <a:pt x="1142798" y="135251"/>
                </a:moveTo>
                <a:lnTo>
                  <a:pt x="1142555" y="135737"/>
                </a:lnTo>
                <a:lnTo>
                  <a:pt x="1142402" y="136841"/>
                </a:lnTo>
                <a:lnTo>
                  <a:pt x="1142798" y="135251"/>
                </a:lnTo>
                <a:close/>
              </a:path>
              <a:path w="1181735" h="266700">
                <a:moveTo>
                  <a:pt x="1143029" y="134819"/>
                </a:moveTo>
                <a:lnTo>
                  <a:pt x="1142798" y="135251"/>
                </a:lnTo>
                <a:lnTo>
                  <a:pt x="1142402" y="136841"/>
                </a:lnTo>
                <a:lnTo>
                  <a:pt x="1180804" y="136841"/>
                </a:lnTo>
                <a:lnTo>
                  <a:pt x="1180944" y="135737"/>
                </a:lnTo>
                <a:lnTo>
                  <a:pt x="1143145" y="135737"/>
                </a:lnTo>
                <a:lnTo>
                  <a:pt x="1143029" y="134819"/>
                </a:lnTo>
                <a:close/>
              </a:path>
              <a:path w="1181735" h="266700">
                <a:moveTo>
                  <a:pt x="38403" y="134586"/>
                </a:moveTo>
                <a:lnTo>
                  <a:pt x="38521" y="135522"/>
                </a:lnTo>
                <a:lnTo>
                  <a:pt x="39113" y="136454"/>
                </a:lnTo>
                <a:lnTo>
                  <a:pt x="38403" y="134586"/>
                </a:lnTo>
                <a:close/>
              </a:path>
              <a:path w="1181735" h="266700">
                <a:moveTo>
                  <a:pt x="1142686" y="134586"/>
                </a:moveTo>
                <a:lnTo>
                  <a:pt x="1141976" y="136453"/>
                </a:lnTo>
                <a:lnTo>
                  <a:pt x="1142568" y="135522"/>
                </a:lnTo>
                <a:lnTo>
                  <a:pt x="1142686" y="134586"/>
                </a:lnTo>
                <a:close/>
              </a:path>
              <a:path w="1181735" h="266700">
                <a:moveTo>
                  <a:pt x="1142836" y="135101"/>
                </a:moveTo>
                <a:lnTo>
                  <a:pt x="1142568" y="135522"/>
                </a:lnTo>
                <a:lnTo>
                  <a:pt x="1142536" y="135774"/>
                </a:lnTo>
                <a:lnTo>
                  <a:pt x="1142798" y="135252"/>
                </a:lnTo>
                <a:lnTo>
                  <a:pt x="1142836" y="135101"/>
                </a:lnTo>
                <a:close/>
              </a:path>
              <a:path w="1181735" h="266700">
                <a:moveTo>
                  <a:pt x="38254" y="135101"/>
                </a:moveTo>
                <a:lnTo>
                  <a:pt x="38291" y="135252"/>
                </a:lnTo>
                <a:lnTo>
                  <a:pt x="38553" y="135774"/>
                </a:lnTo>
                <a:lnTo>
                  <a:pt x="38521" y="135522"/>
                </a:lnTo>
                <a:lnTo>
                  <a:pt x="38254" y="135101"/>
                </a:lnTo>
                <a:close/>
              </a:path>
              <a:path w="1181735" h="266700">
                <a:moveTo>
                  <a:pt x="37944" y="133861"/>
                </a:moveTo>
                <a:lnTo>
                  <a:pt x="37944" y="135737"/>
                </a:lnTo>
                <a:lnTo>
                  <a:pt x="38060" y="134819"/>
                </a:lnTo>
                <a:lnTo>
                  <a:pt x="37944" y="133861"/>
                </a:lnTo>
                <a:close/>
              </a:path>
              <a:path w="1181735" h="266700">
                <a:moveTo>
                  <a:pt x="38074" y="134819"/>
                </a:moveTo>
                <a:lnTo>
                  <a:pt x="37944" y="135737"/>
                </a:lnTo>
                <a:lnTo>
                  <a:pt x="38412" y="135737"/>
                </a:lnTo>
                <a:lnTo>
                  <a:pt x="38291" y="135251"/>
                </a:lnTo>
                <a:lnTo>
                  <a:pt x="38074" y="134819"/>
                </a:lnTo>
                <a:close/>
              </a:path>
              <a:path w="1181735" h="266700">
                <a:moveTo>
                  <a:pt x="1143145" y="133864"/>
                </a:moveTo>
                <a:lnTo>
                  <a:pt x="1143029" y="134819"/>
                </a:lnTo>
                <a:lnTo>
                  <a:pt x="1143145" y="135737"/>
                </a:lnTo>
                <a:lnTo>
                  <a:pt x="1143145" y="133864"/>
                </a:lnTo>
                <a:close/>
              </a:path>
              <a:path w="1181735" h="266700">
                <a:moveTo>
                  <a:pt x="1143227" y="133532"/>
                </a:moveTo>
                <a:lnTo>
                  <a:pt x="1143145" y="135737"/>
                </a:lnTo>
                <a:lnTo>
                  <a:pt x="1180944" y="135737"/>
                </a:lnTo>
                <a:lnTo>
                  <a:pt x="1181133" y="134236"/>
                </a:lnTo>
                <a:lnTo>
                  <a:pt x="1143495" y="134236"/>
                </a:lnTo>
                <a:lnTo>
                  <a:pt x="1143227" y="133532"/>
                </a:lnTo>
                <a:close/>
              </a:path>
              <a:path w="1181735" h="266700">
                <a:moveTo>
                  <a:pt x="38168" y="133968"/>
                </a:moveTo>
                <a:lnTo>
                  <a:pt x="38183" y="134819"/>
                </a:lnTo>
                <a:lnTo>
                  <a:pt x="38254" y="135101"/>
                </a:lnTo>
                <a:lnTo>
                  <a:pt x="38521" y="135522"/>
                </a:lnTo>
                <a:lnTo>
                  <a:pt x="38403" y="134586"/>
                </a:lnTo>
                <a:lnTo>
                  <a:pt x="38168" y="133968"/>
                </a:lnTo>
                <a:close/>
              </a:path>
              <a:path w="1181735" h="266700">
                <a:moveTo>
                  <a:pt x="1142921" y="133969"/>
                </a:moveTo>
                <a:lnTo>
                  <a:pt x="1142687" y="134586"/>
                </a:lnTo>
                <a:lnTo>
                  <a:pt x="1142568" y="135522"/>
                </a:lnTo>
                <a:lnTo>
                  <a:pt x="1142836" y="135101"/>
                </a:lnTo>
                <a:lnTo>
                  <a:pt x="1142906" y="134819"/>
                </a:lnTo>
                <a:lnTo>
                  <a:pt x="1142921" y="133969"/>
                </a:lnTo>
                <a:close/>
              </a:path>
              <a:path w="1181735" h="266700">
                <a:moveTo>
                  <a:pt x="38074" y="134819"/>
                </a:moveTo>
                <a:lnTo>
                  <a:pt x="38291" y="135252"/>
                </a:lnTo>
                <a:lnTo>
                  <a:pt x="38254" y="135101"/>
                </a:lnTo>
                <a:lnTo>
                  <a:pt x="38074" y="134819"/>
                </a:lnTo>
                <a:close/>
              </a:path>
              <a:path w="1181735" h="266700">
                <a:moveTo>
                  <a:pt x="1143015" y="134819"/>
                </a:moveTo>
                <a:lnTo>
                  <a:pt x="1142836" y="135101"/>
                </a:lnTo>
                <a:lnTo>
                  <a:pt x="1142798" y="135251"/>
                </a:lnTo>
                <a:lnTo>
                  <a:pt x="1143015" y="134819"/>
                </a:lnTo>
                <a:close/>
              </a:path>
              <a:path w="1181735" h="266700">
                <a:moveTo>
                  <a:pt x="38183" y="134819"/>
                </a:moveTo>
                <a:lnTo>
                  <a:pt x="38254" y="135101"/>
                </a:lnTo>
                <a:lnTo>
                  <a:pt x="38183" y="134819"/>
                </a:lnTo>
                <a:close/>
              </a:path>
              <a:path w="1181735" h="266700">
                <a:moveTo>
                  <a:pt x="1143015" y="134819"/>
                </a:moveTo>
                <a:lnTo>
                  <a:pt x="1142836" y="135101"/>
                </a:lnTo>
                <a:lnTo>
                  <a:pt x="1143015" y="134819"/>
                </a:lnTo>
                <a:close/>
              </a:path>
              <a:path w="1181735" h="266700">
                <a:moveTo>
                  <a:pt x="38102" y="134492"/>
                </a:moveTo>
                <a:lnTo>
                  <a:pt x="38060" y="134819"/>
                </a:lnTo>
                <a:lnTo>
                  <a:pt x="38102" y="134492"/>
                </a:lnTo>
                <a:close/>
              </a:path>
              <a:path w="1181735" h="266700">
                <a:moveTo>
                  <a:pt x="1142987" y="134493"/>
                </a:moveTo>
                <a:lnTo>
                  <a:pt x="1142906" y="134819"/>
                </a:lnTo>
                <a:lnTo>
                  <a:pt x="1142987" y="134493"/>
                </a:lnTo>
                <a:close/>
              </a:path>
              <a:path w="1181735" h="266700">
                <a:moveTo>
                  <a:pt x="1142843" y="133348"/>
                </a:moveTo>
                <a:lnTo>
                  <a:pt x="1142686" y="134586"/>
                </a:lnTo>
                <a:lnTo>
                  <a:pt x="1142819" y="134236"/>
                </a:lnTo>
                <a:lnTo>
                  <a:pt x="1142843" y="133348"/>
                </a:lnTo>
                <a:close/>
              </a:path>
              <a:path w="1181735" h="266700">
                <a:moveTo>
                  <a:pt x="38246" y="133348"/>
                </a:moveTo>
                <a:lnTo>
                  <a:pt x="38270" y="134236"/>
                </a:lnTo>
                <a:lnTo>
                  <a:pt x="38403" y="134586"/>
                </a:lnTo>
                <a:lnTo>
                  <a:pt x="38246" y="133348"/>
                </a:lnTo>
                <a:close/>
              </a:path>
              <a:path w="1181735" h="266700">
                <a:moveTo>
                  <a:pt x="1143145" y="133381"/>
                </a:moveTo>
                <a:lnTo>
                  <a:pt x="1143087" y="133532"/>
                </a:lnTo>
                <a:lnTo>
                  <a:pt x="1142987" y="134493"/>
                </a:lnTo>
                <a:lnTo>
                  <a:pt x="1143073" y="134151"/>
                </a:lnTo>
                <a:lnTo>
                  <a:pt x="1143145" y="133381"/>
                </a:lnTo>
                <a:close/>
              </a:path>
              <a:path w="1181735" h="266700">
                <a:moveTo>
                  <a:pt x="37944" y="133380"/>
                </a:moveTo>
                <a:lnTo>
                  <a:pt x="38017" y="134151"/>
                </a:lnTo>
                <a:lnTo>
                  <a:pt x="38102" y="134492"/>
                </a:lnTo>
                <a:lnTo>
                  <a:pt x="38002" y="133532"/>
                </a:lnTo>
                <a:lnTo>
                  <a:pt x="37944" y="133380"/>
                </a:lnTo>
                <a:close/>
              </a:path>
              <a:path w="1181735" h="266700">
                <a:moveTo>
                  <a:pt x="37816" y="133348"/>
                </a:moveTo>
                <a:lnTo>
                  <a:pt x="37595" y="134236"/>
                </a:lnTo>
                <a:lnTo>
                  <a:pt x="37737" y="133861"/>
                </a:lnTo>
                <a:lnTo>
                  <a:pt x="37816" y="133348"/>
                </a:lnTo>
                <a:close/>
              </a:path>
              <a:path w="1181735" h="266700">
                <a:moveTo>
                  <a:pt x="37862" y="133532"/>
                </a:moveTo>
                <a:lnTo>
                  <a:pt x="37595" y="134236"/>
                </a:lnTo>
                <a:lnTo>
                  <a:pt x="37944" y="134236"/>
                </a:lnTo>
                <a:lnTo>
                  <a:pt x="37862" y="133532"/>
                </a:lnTo>
                <a:close/>
              </a:path>
              <a:path w="1181735" h="266700">
                <a:moveTo>
                  <a:pt x="1143273" y="133348"/>
                </a:moveTo>
                <a:lnTo>
                  <a:pt x="1143352" y="133861"/>
                </a:lnTo>
                <a:lnTo>
                  <a:pt x="1143495" y="134236"/>
                </a:lnTo>
                <a:lnTo>
                  <a:pt x="1143273" y="133348"/>
                </a:lnTo>
                <a:close/>
              </a:path>
              <a:path w="1181735" h="266700">
                <a:moveTo>
                  <a:pt x="1181133" y="132459"/>
                </a:moveTo>
                <a:lnTo>
                  <a:pt x="1143495" y="132459"/>
                </a:lnTo>
                <a:lnTo>
                  <a:pt x="1143281" y="133380"/>
                </a:lnTo>
                <a:lnTo>
                  <a:pt x="1143495" y="134236"/>
                </a:lnTo>
                <a:lnTo>
                  <a:pt x="1181133" y="134236"/>
                </a:lnTo>
                <a:lnTo>
                  <a:pt x="1181133" y="132459"/>
                </a:lnTo>
                <a:close/>
              </a:path>
              <a:path w="1181735" h="266700">
                <a:moveTo>
                  <a:pt x="1142921" y="132727"/>
                </a:moveTo>
                <a:lnTo>
                  <a:pt x="1142921" y="133969"/>
                </a:lnTo>
                <a:lnTo>
                  <a:pt x="1143087" y="133532"/>
                </a:lnTo>
                <a:lnTo>
                  <a:pt x="1142961" y="132832"/>
                </a:lnTo>
                <a:close/>
              </a:path>
              <a:path w="1181735" h="266700">
                <a:moveTo>
                  <a:pt x="38168" y="132728"/>
                </a:moveTo>
                <a:lnTo>
                  <a:pt x="38002" y="133532"/>
                </a:lnTo>
                <a:lnTo>
                  <a:pt x="38168" y="133968"/>
                </a:lnTo>
                <a:lnTo>
                  <a:pt x="38168" y="132728"/>
                </a:lnTo>
                <a:close/>
              </a:path>
              <a:path w="1181735" h="266700">
                <a:moveTo>
                  <a:pt x="37595" y="132461"/>
                </a:moveTo>
                <a:lnTo>
                  <a:pt x="37816" y="133348"/>
                </a:lnTo>
                <a:lnTo>
                  <a:pt x="37696" y="132727"/>
                </a:lnTo>
                <a:lnTo>
                  <a:pt x="37595" y="132461"/>
                </a:lnTo>
                <a:close/>
              </a:path>
              <a:path w="1181735" h="266700">
                <a:moveTo>
                  <a:pt x="38403" y="132111"/>
                </a:moveTo>
                <a:lnTo>
                  <a:pt x="38246" y="133348"/>
                </a:lnTo>
                <a:lnTo>
                  <a:pt x="38403" y="132111"/>
                </a:lnTo>
                <a:close/>
              </a:path>
              <a:path w="1181735" h="266700">
                <a:moveTo>
                  <a:pt x="1142686" y="132109"/>
                </a:moveTo>
                <a:lnTo>
                  <a:pt x="1142843" y="133348"/>
                </a:lnTo>
                <a:lnTo>
                  <a:pt x="1142722" y="132202"/>
                </a:lnTo>
                <a:close/>
              </a:path>
              <a:path w="1181735" h="266700">
                <a:moveTo>
                  <a:pt x="1143495" y="132459"/>
                </a:moveTo>
                <a:lnTo>
                  <a:pt x="1143393" y="132727"/>
                </a:lnTo>
                <a:lnTo>
                  <a:pt x="1143273" y="133348"/>
                </a:lnTo>
                <a:lnTo>
                  <a:pt x="1143495" y="132459"/>
                </a:lnTo>
                <a:close/>
              </a:path>
              <a:path w="1181735" h="266700">
                <a:moveTo>
                  <a:pt x="38102" y="132204"/>
                </a:moveTo>
                <a:lnTo>
                  <a:pt x="38038" y="132459"/>
                </a:lnTo>
                <a:lnTo>
                  <a:pt x="37944" y="133317"/>
                </a:lnTo>
                <a:lnTo>
                  <a:pt x="38129" y="132832"/>
                </a:lnTo>
                <a:lnTo>
                  <a:pt x="38102" y="132204"/>
                </a:lnTo>
                <a:close/>
              </a:path>
              <a:path w="1181735" h="266700">
                <a:moveTo>
                  <a:pt x="1142987" y="132202"/>
                </a:moveTo>
                <a:lnTo>
                  <a:pt x="1142961" y="132832"/>
                </a:lnTo>
                <a:lnTo>
                  <a:pt x="1143145" y="133314"/>
                </a:lnTo>
                <a:lnTo>
                  <a:pt x="1143052" y="132459"/>
                </a:lnTo>
                <a:lnTo>
                  <a:pt x="1142987" y="132202"/>
                </a:lnTo>
                <a:close/>
              </a:path>
              <a:path w="1181735" h="266700">
                <a:moveTo>
                  <a:pt x="37944" y="132461"/>
                </a:moveTo>
                <a:lnTo>
                  <a:pt x="37595" y="132461"/>
                </a:lnTo>
                <a:lnTo>
                  <a:pt x="37862" y="133164"/>
                </a:lnTo>
                <a:lnTo>
                  <a:pt x="37944" y="132461"/>
                </a:lnTo>
                <a:close/>
              </a:path>
              <a:path w="1181735" h="266700">
                <a:moveTo>
                  <a:pt x="1180944" y="130958"/>
                </a:moveTo>
                <a:lnTo>
                  <a:pt x="1143145" y="130958"/>
                </a:lnTo>
                <a:lnTo>
                  <a:pt x="1143227" y="133163"/>
                </a:lnTo>
                <a:lnTo>
                  <a:pt x="1143495" y="132459"/>
                </a:lnTo>
                <a:lnTo>
                  <a:pt x="1181133" y="132459"/>
                </a:lnTo>
                <a:lnTo>
                  <a:pt x="1180944" y="130958"/>
                </a:lnTo>
                <a:close/>
              </a:path>
              <a:path w="1181735" h="266700">
                <a:moveTo>
                  <a:pt x="37944" y="130958"/>
                </a:moveTo>
                <a:lnTo>
                  <a:pt x="37944" y="132836"/>
                </a:lnTo>
                <a:lnTo>
                  <a:pt x="38038" y="132459"/>
                </a:lnTo>
                <a:lnTo>
                  <a:pt x="37944" y="130958"/>
                </a:lnTo>
                <a:close/>
              </a:path>
              <a:path w="1181735" h="266700">
                <a:moveTo>
                  <a:pt x="1143145" y="130958"/>
                </a:moveTo>
                <a:lnTo>
                  <a:pt x="1143052" y="132459"/>
                </a:lnTo>
                <a:lnTo>
                  <a:pt x="1143145" y="132832"/>
                </a:lnTo>
                <a:lnTo>
                  <a:pt x="1143145" y="130958"/>
                </a:lnTo>
                <a:close/>
              </a:path>
              <a:path w="1181735" h="266700">
                <a:moveTo>
                  <a:pt x="38521" y="131174"/>
                </a:moveTo>
                <a:lnTo>
                  <a:pt x="38254" y="131595"/>
                </a:lnTo>
                <a:lnTo>
                  <a:pt x="38168" y="132728"/>
                </a:lnTo>
                <a:lnTo>
                  <a:pt x="38368" y="132202"/>
                </a:lnTo>
                <a:lnTo>
                  <a:pt x="38521" y="131174"/>
                </a:lnTo>
                <a:close/>
              </a:path>
              <a:path w="1181735" h="266700">
                <a:moveTo>
                  <a:pt x="1142568" y="131174"/>
                </a:moveTo>
                <a:lnTo>
                  <a:pt x="1142722" y="132202"/>
                </a:lnTo>
                <a:lnTo>
                  <a:pt x="1142921" y="132727"/>
                </a:lnTo>
                <a:lnTo>
                  <a:pt x="1142836" y="131595"/>
                </a:lnTo>
                <a:lnTo>
                  <a:pt x="1142568" y="131174"/>
                </a:lnTo>
                <a:close/>
              </a:path>
              <a:path w="1181735" h="266700">
                <a:moveTo>
                  <a:pt x="38183" y="131878"/>
                </a:moveTo>
                <a:lnTo>
                  <a:pt x="38102" y="132204"/>
                </a:lnTo>
                <a:lnTo>
                  <a:pt x="38183" y="131878"/>
                </a:lnTo>
                <a:close/>
              </a:path>
              <a:path w="1181735" h="266700">
                <a:moveTo>
                  <a:pt x="1143028" y="131878"/>
                </a:moveTo>
                <a:lnTo>
                  <a:pt x="1142987" y="132202"/>
                </a:lnTo>
                <a:lnTo>
                  <a:pt x="1143028" y="131878"/>
                </a:lnTo>
                <a:close/>
              </a:path>
              <a:path w="1181735" h="266700">
                <a:moveTo>
                  <a:pt x="39113" y="130242"/>
                </a:moveTo>
                <a:lnTo>
                  <a:pt x="38521" y="131174"/>
                </a:lnTo>
                <a:lnTo>
                  <a:pt x="38403" y="132111"/>
                </a:lnTo>
                <a:lnTo>
                  <a:pt x="39113" y="130242"/>
                </a:lnTo>
                <a:close/>
              </a:path>
              <a:path w="1181735" h="266700">
                <a:moveTo>
                  <a:pt x="1141977" y="130244"/>
                </a:moveTo>
                <a:lnTo>
                  <a:pt x="1142686" y="132109"/>
                </a:lnTo>
                <a:lnTo>
                  <a:pt x="1142568" y="131174"/>
                </a:lnTo>
                <a:lnTo>
                  <a:pt x="1141977" y="130244"/>
                </a:lnTo>
                <a:close/>
              </a:path>
              <a:path w="1181735" h="266700">
                <a:moveTo>
                  <a:pt x="38413" y="130958"/>
                </a:moveTo>
                <a:lnTo>
                  <a:pt x="37944" y="130958"/>
                </a:lnTo>
                <a:lnTo>
                  <a:pt x="38060" y="131878"/>
                </a:lnTo>
                <a:lnTo>
                  <a:pt x="38291" y="131445"/>
                </a:lnTo>
                <a:lnTo>
                  <a:pt x="38413" y="130958"/>
                </a:lnTo>
                <a:close/>
              </a:path>
              <a:path w="1181735" h="266700">
                <a:moveTo>
                  <a:pt x="38291" y="131445"/>
                </a:moveTo>
                <a:lnTo>
                  <a:pt x="38074" y="131878"/>
                </a:lnTo>
                <a:lnTo>
                  <a:pt x="38253" y="131596"/>
                </a:lnTo>
                <a:lnTo>
                  <a:pt x="38291" y="131445"/>
                </a:lnTo>
                <a:close/>
              </a:path>
              <a:path w="1181735" h="266700">
                <a:moveTo>
                  <a:pt x="38254" y="131595"/>
                </a:moveTo>
                <a:lnTo>
                  <a:pt x="38074" y="131878"/>
                </a:lnTo>
                <a:lnTo>
                  <a:pt x="38254" y="131595"/>
                </a:lnTo>
                <a:close/>
              </a:path>
              <a:path w="1181735" h="266700">
                <a:moveTo>
                  <a:pt x="1142836" y="131596"/>
                </a:moveTo>
                <a:lnTo>
                  <a:pt x="1142906" y="131878"/>
                </a:lnTo>
                <a:lnTo>
                  <a:pt x="1142836" y="131596"/>
                </a:lnTo>
                <a:close/>
              </a:path>
              <a:path w="1181735" h="266700">
                <a:moveTo>
                  <a:pt x="1142798" y="131446"/>
                </a:moveTo>
                <a:lnTo>
                  <a:pt x="1142836" y="131596"/>
                </a:lnTo>
                <a:lnTo>
                  <a:pt x="1143015" y="131878"/>
                </a:lnTo>
                <a:lnTo>
                  <a:pt x="1142798" y="131446"/>
                </a:lnTo>
                <a:close/>
              </a:path>
              <a:path w="1181735" h="266700">
                <a:moveTo>
                  <a:pt x="1180804" y="129856"/>
                </a:moveTo>
                <a:lnTo>
                  <a:pt x="1142402" y="129856"/>
                </a:lnTo>
                <a:lnTo>
                  <a:pt x="1142798" y="131445"/>
                </a:lnTo>
                <a:lnTo>
                  <a:pt x="1143015" y="131878"/>
                </a:lnTo>
                <a:lnTo>
                  <a:pt x="1143145" y="130958"/>
                </a:lnTo>
                <a:lnTo>
                  <a:pt x="1180944" y="130958"/>
                </a:lnTo>
                <a:lnTo>
                  <a:pt x="1180804" y="129856"/>
                </a:lnTo>
                <a:close/>
              </a:path>
              <a:path w="1181735" h="266700">
                <a:moveTo>
                  <a:pt x="1142536" y="130923"/>
                </a:moveTo>
                <a:lnTo>
                  <a:pt x="1142568" y="131174"/>
                </a:lnTo>
                <a:lnTo>
                  <a:pt x="1142836" y="131596"/>
                </a:lnTo>
                <a:lnTo>
                  <a:pt x="1142798" y="131445"/>
                </a:lnTo>
                <a:lnTo>
                  <a:pt x="1142536" y="130923"/>
                </a:lnTo>
                <a:close/>
              </a:path>
              <a:path w="1181735" h="266700">
                <a:moveTo>
                  <a:pt x="38553" y="130923"/>
                </a:moveTo>
                <a:lnTo>
                  <a:pt x="38291" y="131445"/>
                </a:lnTo>
                <a:lnTo>
                  <a:pt x="38254" y="131595"/>
                </a:lnTo>
                <a:lnTo>
                  <a:pt x="38521" y="131174"/>
                </a:lnTo>
                <a:lnTo>
                  <a:pt x="38553" y="130923"/>
                </a:lnTo>
                <a:close/>
              </a:path>
              <a:path w="1181735" h="266700">
                <a:moveTo>
                  <a:pt x="1142402" y="129856"/>
                </a:moveTo>
                <a:lnTo>
                  <a:pt x="1142536" y="130923"/>
                </a:lnTo>
                <a:lnTo>
                  <a:pt x="1142798" y="131446"/>
                </a:lnTo>
                <a:lnTo>
                  <a:pt x="1142402" y="129856"/>
                </a:lnTo>
                <a:close/>
              </a:path>
              <a:path w="1181735" h="266700">
                <a:moveTo>
                  <a:pt x="38688" y="129856"/>
                </a:moveTo>
                <a:lnTo>
                  <a:pt x="38291" y="131445"/>
                </a:lnTo>
                <a:lnTo>
                  <a:pt x="38553" y="130923"/>
                </a:lnTo>
                <a:lnTo>
                  <a:pt x="38688" y="129856"/>
                </a:lnTo>
                <a:close/>
              </a:path>
              <a:path w="1181735" h="266700">
                <a:moveTo>
                  <a:pt x="1141288" y="128432"/>
                </a:moveTo>
                <a:lnTo>
                  <a:pt x="1141977" y="130244"/>
                </a:lnTo>
                <a:lnTo>
                  <a:pt x="1142568" y="131174"/>
                </a:lnTo>
                <a:lnTo>
                  <a:pt x="1142536" y="130923"/>
                </a:lnTo>
                <a:lnTo>
                  <a:pt x="1141288" y="128432"/>
                </a:lnTo>
                <a:close/>
              </a:path>
              <a:path w="1181735" h="266700">
                <a:moveTo>
                  <a:pt x="39802" y="128432"/>
                </a:moveTo>
                <a:lnTo>
                  <a:pt x="38553" y="130923"/>
                </a:lnTo>
                <a:lnTo>
                  <a:pt x="38521" y="131174"/>
                </a:lnTo>
                <a:lnTo>
                  <a:pt x="39113" y="130242"/>
                </a:lnTo>
                <a:lnTo>
                  <a:pt x="39802" y="128432"/>
                </a:lnTo>
                <a:close/>
              </a:path>
              <a:path w="1181735" h="266700">
                <a:moveTo>
                  <a:pt x="39088" y="129856"/>
                </a:moveTo>
                <a:lnTo>
                  <a:pt x="38688" y="129856"/>
                </a:lnTo>
                <a:lnTo>
                  <a:pt x="38553" y="130923"/>
                </a:lnTo>
                <a:lnTo>
                  <a:pt x="39088" y="129856"/>
                </a:lnTo>
                <a:close/>
              </a:path>
              <a:path w="1181735" h="266700">
                <a:moveTo>
                  <a:pt x="1180625" y="128432"/>
                </a:moveTo>
                <a:lnTo>
                  <a:pt x="1141288" y="128432"/>
                </a:lnTo>
                <a:lnTo>
                  <a:pt x="1142536" y="130923"/>
                </a:lnTo>
                <a:lnTo>
                  <a:pt x="1142402" y="129856"/>
                </a:lnTo>
                <a:lnTo>
                  <a:pt x="1180804" y="129856"/>
                </a:lnTo>
                <a:lnTo>
                  <a:pt x="1180625" y="128432"/>
                </a:lnTo>
                <a:close/>
              </a:path>
              <a:path w="1181735" h="266700">
                <a:moveTo>
                  <a:pt x="1140022" y="127167"/>
                </a:moveTo>
                <a:lnTo>
                  <a:pt x="1141977" y="130244"/>
                </a:lnTo>
                <a:lnTo>
                  <a:pt x="1141363" y="128629"/>
                </a:lnTo>
                <a:lnTo>
                  <a:pt x="1140022" y="127167"/>
                </a:lnTo>
                <a:close/>
              </a:path>
              <a:path w="1181735" h="266700">
                <a:moveTo>
                  <a:pt x="40876" y="127468"/>
                </a:moveTo>
                <a:lnTo>
                  <a:pt x="39839" y="128629"/>
                </a:lnTo>
                <a:lnTo>
                  <a:pt x="39113" y="130242"/>
                </a:lnTo>
                <a:lnTo>
                  <a:pt x="40876" y="127468"/>
                </a:lnTo>
                <a:close/>
              </a:path>
              <a:path w="1181735" h="266700">
                <a:moveTo>
                  <a:pt x="39988" y="128432"/>
                </a:moveTo>
                <a:lnTo>
                  <a:pt x="39802" y="128432"/>
                </a:lnTo>
                <a:lnTo>
                  <a:pt x="39727" y="128629"/>
                </a:lnTo>
                <a:lnTo>
                  <a:pt x="39988" y="128432"/>
                </a:lnTo>
                <a:close/>
              </a:path>
              <a:path w="1181735" h="266700">
                <a:moveTo>
                  <a:pt x="41709" y="126157"/>
                </a:moveTo>
                <a:lnTo>
                  <a:pt x="39839" y="128629"/>
                </a:lnTo>
                <a:lnTo>
                  <a:pt x="40876" y="127468"/>
                </a:lnTo>
                <a:lnTo>
                  <a:pt x="41709" y="126157"/>
                </a:lnTo>
                <a:close/>
              </a:path>
              <a:path w="1181735" h="266700">
                <a:moveTo>
                  <a:pt x="1139380" y="126157"/>
                </a:moveTo>
                <a:lnTo>
                  <a:pt x="1140022" y="127167"/>
                </a:lnTo>
                <a:lnTo>
                  <a:pt x="1141250" y="128629"/>
                </a:lnTo>
                <a:lnTo>
                  <a:pt x="1139380" y="126157"/>
                </a:lnTo>
                <a:close/>
              </a:path>
              <a:path w="1181735" h="266700">
                <a:moveTo>
                  <a:pt x="1180337" y="126157"/>
                </a:moveTo>
                <a:lnTo>
                  <a:pt x="1139380" y="126157"/>
                </a:lnTo>
                <a:lnTo>
                  <a:pt x="1141250" y="128629"/>
                </a:lnTo>
                <a:lnTo>
                  <a:pt x="1141288" y="128432"/>
                </a:lnTo>
                <a:lnTo>
                  <a:pt x="1180625" y="128432"/>
                </a:lnTo>
                <a:lnTo>
                  <a:pt x="1180337" y="126157"/>
                </a:lnTo>
                <a:close/>
              </a:path>
              <a:path w="1181735" h="266700">
                <a:moveTo>
                  <a:pt x="42046" y="126157"/>
                </a:moveTo>
                <a:lnTo>
                  <a:pt x="41709" y="126157"/>
                </a:lnTo>
                <a:lnTo>
                  <a:pt x="40876" y="127468"/>
                </a:lnTo>
                <a:lnTo>
                  <a:pt x="42046" y="126157"/>
                </a:lnTo>
                <a:close/>
              </a:path>
              <a:path w="1181735" h="266700">
                <a:moveTo>
                  <a:pt x="1017700" y="38097"/>
                </a:moveTo>
                <a:lnTo>
                  <a:pt x="590737" y="38097"/>
                </a:lnTo>
                <a:lnTo>
                  <a:pt x="648785" y="38688"/>
                </a:lnTo>
                <a:lnTo>
                  <a:pt x="705141" y="40411"/>
                </a:lnTo>
                <a:lnTo>
                  <a:pt x="759513" y="43211"/>
                </a:lnTo>
                <a:lnTo>
                  <a:pt x="811607" y="47030"/>
                </a:lnTo>
                <a:lnTo>
                  <a:pt x="861128" y="51805"/>
                </a:lnTo>
                <a:lnTo>
                  <a:pt x="907778" y="57480"/>
                </a:lnTo>
                <a:lnTo>
                  <a:pt x="951254" y="63990"/>
                </a:lnTo>
                <a:lnTo>
                  <a:pt x="991249" y="71268"/>
                </a:lnTo>
                <a:lnTo>
                  <a:pt x="1059519" y="87845"/>
                </a:lnTo>
                <a:lnTo>
                  <a:pt x="1098759" y="101540"/>
                </a:lnTo>
                <a:lnTo>
                  <a:pt x="1133082" y="120357"/>
                </a:lnTo>
                <a:lnTo>
                  <a:pt x="1140022" y="127167"/>
                </a:lnTo>
                <a:lnTo>
                  <a:pt x="1139380" y="126157"/>
                </a:lnTo>
                <a:lnTo>
                  <a:pt x="1180337" y="126157"/>
                </a:lnTo>
                <a:lnTo>
                  <a:pt x="1180011" y="123578"/>
                </a:lnTo>
                <a:lnTo>
                  <a:pt x="1155022" y="89208"/>
                </a:lnTo>
                <a:lnTo>
                  <a:pt x="1112618" y="66050"/>
                </a:lnTo>
                <a:lnTo>
                  <a:pt x="1069364" y="51038"/>
                </a:lnTo>
                <a:lnTo>
                  <a:pt x="1035636" y="42038"/>
                </a:lnTo>
                <a:lnTo>
                  <a:pt x="1017700" y="38097"/>
                </a:lnTo>
                <a:close/>
              </a:path>
            </a:pathLst>
          </a:custGeom>
          <a:solidFill>
            <a:srgbClr val="FF0000"/>
          </a:solidFill>
        </p:spPr>
        <p:txBody>
          <a:bodyPr wrap="square" lIns="0" tIns="0" rIns="0" bIns="0" rtlCol="0"/>
          <a:lstStyle/>
          <a:p>
            <a:endParaRPr/>
          </a:p>
        </p:txBody>
      </p:sp>
      <p:sp>
        <p:nvSpPr>
          <p:cNvPr id="22" name="object 2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3" name="object 2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4" name="object 24"/>
          <p:cNvSpPr/>
          <p:nvPr/>
        </p:nvSpPr>
        <p:spPr>
          <a:xfrm>
            <a:off x="4943273" y="5462080"/>
            <a:ext cx="3505198" cy="1219200"/>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981543" y="6235764"/>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6" name="object 26"/>
          <p:cNvSpPr/>
          <p:nvPr/>
        </p:nvSpPr>
        <p:spPr>
          <a:xfrm>
            <a:off x="574381" y="6229016"/>
            <a:ext cx="497156" cy="176521"/>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8" name="object 28"/>
          <p:cNvSpPr txBox="1"/>
          <p:nvPr/>
        </p:nvSpPr>
        <p:spPr>
          <a:xfrm>
            <a:off x="4000693" y="6005576"/>
            <a:ext cx="942580"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29" name="object 29"/>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30" name="object 30"/>
          <p:cNvSpPr txBox="1"/>
          <p:nvPr/>
        </p:nvSpPr>
        <p:spPr>
          <a:xfrm>
            <a:off x="6088219" y="5927394"/>
            <a:ext cx="173119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31" name="object 14">
            <a:extLst>
              <a:ext uri="{FF2B5EF4-FFF2-40B4-BE49-F238E27FC236}">
                <a16:creationId xmlns:a16="http://schemas.microsoft.com/office/drawing/2014/main" id="{D8CDB47D-C1CA-8144-AC9F-4B5E657BD627}"/>
              </a:ext>
            </a:extLst>
          </p:cNvPr>
          <p:cNvSpPr/>
          <p:nvPr/>
        </p:nvSpPr>
        <p:spPr>
          <a:xfrm>
            <a:off x="3842531" y="2282993"/>
            <a:ext cx="149153" cy="28662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8761" y="166623"/>
            <a:ext cx="8627110" cy="861694"/>
          </a:xfrm>
          <a:prstGeom prst="rect">
            <a:avLst/>
          </a:prstGeom>
        </p:spPr>
        <p:txBody>
          <a:bodyPr vert="horz" wrap="square" lIns="0" tIns="0" rIns="0" bIns="0" rtlCol="0">
            <a:spAutoFit/>
          </a:bodyPr>
          <a:lstStyle/>
          <a:p>
            <a:pPr algn="ctr">
              <a:lnSpc>
                <a:spcPts val="1645"/>
              </a:lnSpc>
            </a:pPr>
            <a:r>
              <a:rPr sz="1400" b="1" spc="-5" dirty="0">
                <a:solidFill>
                  <a:srgbClr val="FF0000"/>
                </a:solidFill>
                <a:latin typeface="Arial"/>
                <a:cs typeface="Arial"/>
              </a:rPr>
              <a:t>Visitor #4 serves two </a:t>
            </a:r>
            <a:r>
              <a:rPr sz="1400" b="1" spc="-10" dirty="0">
                <a:solidFill>
                  <a:srgbClr val="FF0000"/>
                </a:solidFill>
                <a:latin typeface="Arial"/>
                <a:cs typeface="Arial"/>
              </a:rPr>
              <a:t>points. </a:t>
            </a:r>
            <a:r>
              <a:rPr sz="1400" b="1" spc="-5" dirty="0">
                <a:solidFill>
                  <a:srgbClr val="FF0000"/>
                </a:solidFill>
                <a:latin typeface="Arial"/>
                <a:cs typeface="Arial"/>
              </a:rPr>
              <a:t>Home request </a:t>
            </a:r>
            <a:r>
              <a:rPr sz="1400" b="1" dirty="0">
                <a:solidFill>
                  <a:srgbClr val="FF0000"/>
                </a:solidFill>
                <a:latin typeface="Arial"/>
                <a:cs typeface="Arial"/>
              </a:rPr>
              <a:t>a </a:t>
            </a:r>
            <a:r>
              <a:rPr sz="1400" b="1" spc="-10" dirty="0">
                <a:solidFill>
                  <a:srgbClr val="FF0000"/>
                </a:solidFill>
                <a:latin typeface="Arial"/>
                <a:cs typeface="Arial"/>
              </a:rPr>
              <a:t>substitution: </a:t>
            </a:r>
            <a:r>
              <a:rPr sz="1400" b="1" spc="-5" dirty="0">
                <a:solidFill>
                  <a:srgbClr val="FF0000"/>
                </a:solidFill>
                <a:latin typeface="Arial"/>
                <a:cs typeface="Arial"/>
              </a:rPr>
              <a:t>#25 for #23.</a:t>
            </a:r>
            <a:endParaRPr sz="1400">
              <a:latin typeface="Arial"/>
              <a:cs typeface="Arial"/>
            </a:endParaRPr>
          </a:p>
          <a:p>
            <a:pPr marL="12065" marR="5080" algn="ctr">
              <a:lnSpc>
                <a:spcPts val="1700"/>
              </a:lnSpc>
            </a:pPr>
            <a:r>
              <a:rPr sz="1400" b="1" spc="-5" dirty="0">
                <a:solidFill>
                  <a:srgbClr val="FF0000"/>
                </a:solidFill>
                <a:latin typeface="Arial"/>
                <a:cs typeface="Arial"/>
              </a:rPr>
              <a:t>On the service line write “Sx” for </a:t>
            </a:r>
            <a:r>
              <a:rPr sz="1400" b="1" spc="-10" dirty="0">
                <a:solidFill>
                  <a:srgbClr val="FF0000"/>
                </a:solidFill>
                <a:latin typeface="Arial"/>
                <a:cs typeface="Arial"/>
              </a:rPr>
              <a:t>substitution opponent, </a:t>
            </a:r>
            <a:r>
              <a:rPr sz="1400" b="1" spc="-5" dirty="0">
                <a:solidFill>
                  <a:srgbClr val="FF0000"/>
                </a:solidFill>
                <a:latin typeface="Arial"/>
                <a:cs typeface="Arial"/>
              </a:rPr>
              <a:t>the number of the player coming in before “/”  then the player number leaving. The player number coming in is then written in the ‘players numbers’  column by the player </a:t>
            </a:r>
            <a:r>
              <a:rPr sz="1400" b="1" spc="-10" dirty="0">
                <a:solidFill>
                  <a:srgbClr val="FF0000"/>
                </a:solidFill>
                <a:latin typeface="Arial"/>
                <a:cs typeface="Arial"/>
              </a:rPr>
              <a:t>number </a:t>
            </a:r>
            <a:r>
              <a:rPr sz="1400" b="1" spc="-5" dirty="0">
                <a:solidFill>
                  <a:srgbClr val="FF0000"/>
                </a:solidFill>
                <a:latin typeface="Arial"/>
                <a:cs typeface="Arial"/>
              </a:rPr>
              <a:t>leaving the game. Slash the #1 in the </a:t>
            </a:r>
            <a:r>
              <a:rPr sz="1400" b="1" spc="-10" dirty="0">
                <a:solidFill>
                  <a:srgbClr val="FF0000"/>
                </a:solidFill>
                <a:latin typeface="Arial"/>
                <a:cs typeface="Arial"/>
              </a:rPr>
              <a:t>substitutions</a:t>
            </a:r>
            <a:r>
              <a:rPr sz="1400" b="1" spc="15" dirty="0">
                <a:solidFill>
                  <a:srgbClr val="FF0000"/>
                </a:solidFill>
                <a:latin typeface="Arial"/>
                <a:cs typeface="Arial"/>
              </a:rPr>
              <a:t> </a:t>
            </a:r>
            <a:r>
              <a:rPr sz="1400" b="1" spc="-10" dirty="0">
                <a:solidFill>
                  <a:srgbClr val="FF0000"/>
                </a:solidFill>
                <a:latin typeface="Arial"/>
                <a:cs typeface="Arial"/>
              </a:rPr>
              <a:t>section.</a:t>
            </a:r>
            <a:endParaRPr sz="1400">
              <a:latin typeface="Arial"/>
              <a:cs typeface="Arial"/>
            </a:endParaRPr>
          </a:p>
        </p:txBody>
      </p:sp>
      <p:sp>
        <p:nvSpPr>
          <p:cNvPr id="5" name="object 5"/>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0" name="object 10"/>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1" name="object 11"/>
          <p:cNvSpPr txBox="1"/>
          <p:nvPr/>
        </p:nvSpPr>
        <p:spPr>
          <a:xfrm>
            <a:off x="6555740" y="1188720"/>
            <a:ext cx="1397635" cy="1003300"/>
          </a:xfrm>
          <a:prstGeom prst="rect">
            <a:avLst/>
          </a:prstGeom>
        </p:spPr>
        <p:txBody>
          <a:bodyPr vert="horz" wrap="square" lIns="0" tIns="0" rIns="0" bIns="0" rtlCol="0">
            <a:spAutoFit/>
          </a:bodyPr>
          <a:lstStyle/>
          <a:p>
            <a:pPr marL="25971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3" name="object 13"/>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4" name="object 14"/>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5" name="object 15"/>
          <p:cNvSpPr/>
          <p:nvPr/>
        </p:nvSpPr>
        <p:spPr>
          <a:xfrm>
            <a:off x="4447810" y="22169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6204235" y="2142744"/>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17" name="object 17"/>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19" name="object 19"/>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20" name="object 20"/>
          <p:cNvSpPr txBox="1"/>
          <p:nvPr/>
        </p:nvSpPr>
        <p:spPr>
          <a:xfrm>
            <a:off x="2332989" y="2575052"/>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21" name="object 21"/>
          <p:cNvSpPr txBox="1"/>
          <p:nvPr/>
        </p:nvSpPr>
        <p:spPr>
          <a:xfrm>
            <a:off x="1983739" y="2563367"/>
            <a:ext cx="685842" cy="276999"/>
          </a:xfrm>
          <a:prstGeom prst="rect">
            <a:avLst/>
          </a:prstGeom>
        </p:spPr>
        <p:txBody>
          <a:bodyPr vert="horz" wrap="square" lIns="0" tIns="0" rIns="0" bIns="0" rtlCol="0">
            <a:spAutoFit/>
          </a:bodyPr>
          <a:lstStyle/>
          <a:p>
            <a:pPr marL="12700">
              <a:lnSpc>
                <a:spcPct val="100000"/>
              </a:lnSpc>
            </a:pPr>
            <a:r>
              <a:rPr sz="1800" b="1" dirty="0">
                <a:latin typeface="Arial"/>
                <a:cs typeface="Arial"/>
              </a:rPr>
              <a:t>5 6</a:t>
            </a:r>
            <a:r>
              <a:rPr sz="1800" b="1" spc="-360" dirty="0">
                <a:latin typeface="Arial"/>
                <a:cs typeface="Arial"/>
              </a:rPr>
              <a:t> </a:t>
            </a:r>
            <a:r>
              <a:rPr lang="en-US" sz="1800" b="1" spc="-360" dirty="0">
                <a:latin typeface="Arial"/>
                <a:cs typeface="Arial"/>
              </a:rPr>
              <a:t> </a:t>
            </a:r>
            <a:r>
              <a:rPr sz="800" b="1" spc="22" baseline="33333" dirty="0">
                <a:latin typeface="Arial"/>
                <a:cs typeface="Arial"/>
              </a:rPr>
              <a:t>25</a:t>
            </a:r>
            <a:r>
              <a:rPr sz="800" b="1" spc="22" baseline="6944" dirty="0">
                <a:latin typeface="Arial"/>
                <a:cs typeface="Arial"/>
              </a:rPr>
              <a:t>/</a:t>
            </a:r>
            <a:r>
              <a:rPr sz="500" b="1" spc="15" dirty="0">
                <a:latin typeface="Arial"/>
                <a:cs typeface="Arial"/>
              </a:rPr>
              <a:t>23</a:t>
            </a:r>
            <a:endParaRPr sz="800" dirty="0">
              <a:latin typeface="Arial"/>
              <a:cs typeface="Arial"/>
            </a:endParaRPr>
          </a:p>
        </p:txBody>
      </p:sp>
      <p:sp>
        <p:nvSpPr>
          <p:cNvPr id="22" name="object 22"/>
          <p:cNvSpPr/>
          <p:nvPr/>
        </p:nvSpPr>
        <p:spPr>
          <a:xfrm>
            <a:off x="5778500" y="4635500"/>
            <a:ext cx="558800" cy="482600"/>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5184140" y="2179320"/>
            <a:ext cx="572135"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4" name="object 24"/>
          <p:cNvSpPr/>
          <p:nvPr/>
        </p:nvSpPr>
        <p:spPr>
          <a:xfrm>
            <a:off x="2277922" y="2533112"/>
            <a:ext cx="350978" cy="339193"/>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5334000" y="2057400"/>
            <a:ext cx="533400" cy="457200"/>
          </a:xfrm>
          <a:custGeom>
            <a:avLst/>
            <a:gdLst/>
            <a:ahLst/>
            <a:cxnLst/>
            <a:rect l="l" t="t" r="r" b="b"/>
            <a:pathLst>
              <a:path w="533400" h="457200">
                <a:moveTo>
                  <a:pt x="0" y="228600"/>
                </a:moveTo>
                <a:lnTo>
                  <a:pt x="3653" y="190674"/>
                </a:lnTo>
                <a:lnTo>
                  <a:pt x="14467" y="154140"/>
                </a:lnTo>
                <a:lnTo>
                  <a:pt x="31820" y="120219"/>
                </a:lnTo>
                <a:lnTo>
                  <a:pt x="54768" y="89802"/>
                </a:lnTo>
                <a:lnTo>
                  <a:pt x="82290" y="63453"/>
                </a:lnTo>
                <a:lnTo>
                  <a:pt x="113429" y="41497"/>
                </a:lnTo>
                <a:lnTo>
                  <a:pt x="147337" y="24117"/>
                </a:lnTo>
                <a:lnTo>
                  <a:pt x="183257" y="11411"/>
                </a:lnTo>
                <a:lnTo>
                  <a:pt x="220512" y="3415"/>
                </a:lnTo>
                <a:lnTo>
                  <a:pt x="258470" y="106"/>
                </a:lnTo>
                <a:lnTo>
                  <a:pt x="266700" y="0"/>
                </a:lnTo>
                <a:lnTo>
                  <a:pt x="304733" y="2306"/>
                </a:lnTo>
                <a:lnTo>
                  <a:pt x="342191" y="9286"/>
                </a:lnTo>
                <a:lnTo>
                  <a:pt x="378454" y="20976"/>
                </a:lnTo>
                <a:lnTo>
                  <a:pt x="412858" y="37353"/>
                </a:lnTo>
                <a:lnTo>
                  <a:pt x="444662" y="58333"/>
                </a:lnTo>
                <a:lnTo>
                  <a:pt x="473042" y="83756"/>
                </a:lnTo>
                <a:lnTo>
                  <a:pt x="497063" y="113331"/>
                </a:lnTo>
                <a:lnTo>
                  <a:pt x="515709" y="146558"/>
                </a:lnTo>
                <a:lnTo>
                  <a:pt x="528003" y="182621"/>
                </a:lnTo>
                <a:lnTo>
                  <a:pt x="533230" y="220363"/>
                </a:lnTo>
                <a:lnTo>
                  <a:pt x="533400" y="228600"/>
                </a:lnTo>
                <a:lnTo>
                  <a:pt x="529746" y="266525"/>
                </a:lnTo>
                <a:lnTo>
                  <a:pt x="518932" y="303059"/>
                </a:lnTo>
                <a:lnTo>
                  <a:pt x="501579" y="336980"/>
                </a:lnTo>
                <a:lnTo>
                  <a:pt x="478631" y="367397"/>
                </a:lnTo>
                <a:lnTo>
                  <a:pt x="451109" y="393746"/>
                </a:lnTo>
                <a:lnTo>
                  <a:pt x="419970" y="415702"/>
                </a:lnTo>
                <a:lnTo>
                  <a:pt x="386062" y="433082"/>
                </a:lnTo>
                <a:lnTo>
                  <a:pt x="350142" y="445788"/>
                </a:lnTo>
                <a:lnTo>
                  <a:pt x="312887" y="453784"/>
                </a:lnTo>
                <a:lnTo>
                  <a:pt x="274929" y="457093"/>
                </a:lnTo>
                <a:lnTo>
                  <a:pt x="266700" y="457200"/>
                </a:lnTo>
                <a:lnTo>
                  <a:pt x="228666" y="454893"/>
                </a:lnTo>
                <a:lnTo>
                  <a:pt x="191208" y="447913"/>
                </a:lnTo>
                <a:lnTo>
                  <a:pt x="154945" y="436223"/>
                </a:lnTo>
                <a:lnTo>
                  <a:pt x="120541" y="419846"/>
                </a:lnTo>
                <a:lnTo>
                  <a:pt x="88737" y="398866"/>
                </a:lnTo>
                <a:lnTo>
                  <a:pt x="60357" y="373443"/>
                </a:lnTo>
                <a:lnTo>
                  <a:pt x="36336" y="343868"/>
                </a:lnTo>
                <a:lnTo>
                  <a:pt x="17690" y="310641"/>
                </a:lnTo>
                <a:lnTo>
                  <a:pt x="5396" y="274578"/>
                </a:lnTo>
                <a:lnTo>
                  <a:pt x="169" y="236836"/>
                </a:lnTo>
                <a:lnTo>
                  <a:pt x="0" y="228600"/>
                </a:lnTo>
                <a:close/>
              </a:path>
            </a:pathLst>
          </a:custGeom>
          <a:ln w="25400">
            <a:solidFill>
              <a:srgbClr val="FF0000"/>
            </a:solidFill>
          </a:ln>
        </p:spPr>
        <p:txBody>
          <a:bodyPr wrap="square" lIns="0" tIns="0" rIns="0" bIns="0" rtlCol="0"/>
          <a:lstStyle/>
          <a:p>
            <a:endParaRPr/>
          </a:p>
        </p:txBody>
      </p:sp>
      <p:sp>
        <p:nvSpPr>
          <p:cNvPr id="26" name="object 26"/>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7" name="object 27"/>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8" name="object 28"/>
          <p:cNvSpPr/>
          <p:nvPr/>
        </p:nvSpPr>
        <p:spPr>
          <a:xfrm>
            <a:off x="4953001" y="5471808"/>
            <a:ext cx="3505198" cy="1219200"/>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7991271"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30" name="object 30"/>
          <p:cNvSpPr/>
          <p:nvPr/>
        </p:nvSpPr>
        <p:spPr>
          <a:xfrm>
            <a:off x="574381" y="6229016"/>
            <a:ext cx="497156" cy="176521"/>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32" name="object 32"/>
          <p:cNvSpPr txBox="1"/>
          <p:nvPr/>
        </p:nvSpPr>
        <p:spPr>
          <a:xfrm>
            <a:off x="4000693" y="6005576"/>
            <a:ext cx="952308"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33" name="object 3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34" name="object 34"/>
          <p:cNvSpPr txBox="1"/>
          <p:nvPr/>
        </p:nvSpPr>
        <p:spPr>
          <a:xfrm>
            <a:off x="6088219" y="5927394"/>
            <a:ext cx="186515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35" name="object 14">
            <a:extLst>
              <a:ext uri="{FF2B5EF4-FFF2-40B4-BE49-F238E27FC236}">
                <a16:creationId xmlns:a16="http://schemas.microsoft.com/office/drawing/2014/main" id="{228E453D-1C5C-CD4C-8C1D-5C8086ECACD5}"/>
              </a:ext>
            </a:extLst>
          </p:cNvPr>
          <p:cNvSpPr/>
          <p:nvPr/>
        </p:nvSpPr>
        <p:spPr>
          <a:xfrm>
            <a:off x="3849447" y="2283285"/>
            <a:ext cx="149153" cy="289147"/>
          </a:xfrm>
          <a:prstGeom prst="rect">
            <a:avLst/>
          </a:prstGeom>
          <a:blipFill>
            <a:blip r:embed="rId10" cstate="print"/>
            <a:stretch>
              <a:fillRect/>
            </a:stretch>
          </a:blipFill>
        </p:spPr>
        <p:txBody>
          <a:bodyPr wrap="square" lIns="0" tIns="0" rIns="0" bIns="0" rtlCol="0"/>
          <a:lstStyle/>
          <a:p>
            <a:endParaRPr/>
          </a:p>
        </p:txBody>
      </p:sp>
      <p:sp>
        <p:nvSpPr>
          <p:cNvPr id="36" name="Frame 35">
            <a:extLst>
              <a:ext uri="{FF2B5EF4-FFF2-40B4-BE49-F238E27FC236}">
                <a16:creationId xmlns:a16="http://schemas.microsoft.com/office/drawing/2014/main" id="{4DBAD758-BEA1-7847-8FD8-FDB243DB0656}"/>
              </a:ext>
            </a:extLst>
          </p:cNvPr>
          <p:cNvSpPr/>
          <p:nvPr/>
        </p:nvSpPr>
        <p:spPr>
          <a:xfrm>
            <a:off x="3836098" y="2590800"/>
            <a:ext cx="181188" cy="129434"/>
          </a:xfrm>
          <a:prstGeom prst="frame">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object 13">
            <a:extLst>
              <a:ext uri="{FF2B5EF4-FFF2-40B4-BE49-F238E27FC236}">
                <a16:creationId xmlns:a16="http://schemas.microsoft.com/office/drawing/2014/main" id="{A420A569-100C-6945-A0FE-937AEB840902}"/>
              </a:ext>
            </a:extLst>
          </p:cNvPr>
          <p:cNvSpPr/>
          <p:nvPr/>
        </p:nvSpPr>
        <p:spPr>
          <a:xfrm>
            <a:off x="3848026" y="2698627"/>
            <a:ext cx="149153" cy="146754"/>
          </a:xfrm>
          <a:prstGeom prst="rect">
            <a:avLst/>
          </a:prstGeom>
          <a:blipFill>
            <a:blip r:embed="rId11" cstate="print"/>
            <a:stretch>
              <a:fillRect/>
            </a:stretch>
          </a:blipFill>
        </p:spPr>
        <p:txBody>
          <a:bodyPr wrap="square" lIns="0" tIns="0" rIns="0" bIns="0" rtlCol="0"/>
          <a:lstStyle/>
          <a:p>
            <a:endParaRPr/>
          </a:p>
        </p:txBody>
      </p:sp>
      <p:sp>
        <p:nvSpPr>
          <p:cNvPr id="38" name="object 13">
            <a:extLst>
              <a:ext uri="{FF2B5EF4-FFF2-40B4-BE49-F238E27FC236}">
                <a16:creationId xmlns:a16="http://schemas.microsoft.com/office/drawing/2014/main" id="{74798A1B-82B9-194A-8F2D-9E62C8ED91A1}"/>
              </a:ext>
            </a:extLst>
          </p:cNvPr>
          <p:cNvSpPr/>
          <p:nvPr/>
        </p:nvSpPr>
        <p:spPr>
          <a:xfrm>
            <a:off x="3824140" y="2784532"/>
            <a:ext cx="149153" cy="146754"/>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1819" rIns="0" bIns="0" rtlCol="0">
            <a:spAutoFit/>
          </a:bodyPr>
          <a:lstStyle/>
          <a:p>
            <a:pPr marL="1357630">
              <a:lnSpc>
                <a:spcPct val="100000"/>
              </a:lnSpc>
            </a:pPr>
            <a:r>
              <a:rPr sz="4300" spc="70" dirty="0">
                <a:solidFill>
                  <a:srgbClr val="FF0000"/>
                </a:solidFill>
                <a:latin typeface="Copperplate Gothic Light"/>
                <a:cs typeface="Copperplate Gothic Light"/>
              </a:rPr>
              <a:t>TSSAA </a:t>
            </a:r>
            <a:r>
              <a:rPr sz="4300" spc="65" dirty="0">
                <a:solidFill>
                  <a:srgbClr val="FF0000"/>
                </a:solidFill>
                <a:latin typeface="Copperplate Gothic Light"/>
                <a:cs typeface="Copperplate Gothic Light"/>
              </a:rPr>
              <a:t>Score</a:t>
            </a:r>
            <a:r>
              <a:rPr sz="4300" spc="-80" dirty="0">
                <a:solidFill>
                  <a:srgbClr val="FF0000"/>
                </a:solidFill>
                <a:latin typeface="Copperplate Gothic Light"/>
                <a:cs typeface="Copperplate Gothic Light"/>
              </a:rPr>
              <a:t> </a:t>
            </a:r>
            <a:r>
              <a:rPr sz="4300" spc="60" dirty="0">
                <a:solidFill>
                  <a:srgbClr val="FF0000"/>
                </a:solidFill>
                <a:latin typeface="Copperplate Gothic Light"/>
                <a:cs typeface="Copperplate Gothic Light"/>
              </a:rPr>
              <a:t>Sheet</a:t>
            </a:r>
            <a:endParaRPr sz="4300">
              <a:latin typeface="Copperplate Gothic Light"/>
              <a:cs typeface="Copperplate Gothic Light"/>
            </a:endParaRPr>
          </a:p>
        </p:txBody>
      </p:sp>
      <p:sp>
        <p:nvSpPr>
          <p:cNvPr id="3" name="object 3"/>
          <p:cNvSpPr/>
          <p:nvPr/>
        </p:nvSpPr>
        <p:spPr>
          <a:xfrm>
            <a:off x="8382000" y="6172199"/>
            <a:ext cx="381000" cy="121920"/>
          </a:xfrm>
          <a:custGeom>
            <a:avLst/>
            <a:gdLst/>
            <a:ahLst/>
            <a:cxnLst/>
            <a:rect l="l" t="t" r="r" b="b"/>
            <a:pathLst>
              <a:path w="381000" h="121920">
                <a:moveTo>
                  <a:pt x="0" y="121917"/>
                </a:moveTo>
                <a:lnTo>
                  <a:pt x="381000" y="121917"/>
                </a:lnTo>
                <a:lnTo>
                  <a:pt x="381000" y="0"/>
                </a:lnTo>
                <a:lnTo>
                  <a:pt x="0" y="0"/>
                </a:lnTo>
                <a:lnTo>
                  <a:pt x="0" y="121917"/>
                </a:lnTo>
                <a:close/>
              </a:path>
            </a:pathLst>
          </a:custGeom>
          <a:solidFill>
            <a:srgbClr val="FFFFFF"/>
          </a:solidFill>
        </p:spPr>
        <p:txBody>
          <a:bodyPr wrap="square" lIns="0" tIns="0" rIns="0" bIns="0" rtlCol="0"/>
          <a:lstStyle/>
          <a:p>
            <a:endParaRPr/>
          </a:p>
        </p:txBody>
      </p:sp>
      <p:sp>
        <p:nvSpPr>
          <p:cNvPr id="4" name="object 4"/>
          <p:cNvSpPr/>
          <p:nvPr/>
        </p:nvSpPr>
        <p:spPr>
          <a:xfrm>
            <a:off x="8377237" y="6167436"/>
            <a:ext cx="390525" cy="131445"/>
          </a:xfrm>
          <a:custGeom>
            <a:avLst/>
            <a:gdLst/>
            <a:ahLst/>
            <a:cxnLst/>
            <a:rect l="l" t="t" r="r" b="b"/>
            <a:pathLst>
              <a:path w="390525" h="131445">
                <a:moveTo>
                  <a:pt x="388392" y="0"/>
                </a:moveTo>
                <a:lnTo>
                  <a:pt x="2132" y="0"/>
                </a:lnTo>
                <a:lnTo>
                  <a:pt x="0" y="2132"/>
                </a:lnTo>
                <a:lnTo>
                  <a:pt x="0" y="129309"/>
                </a:lnTo>
                <a:lnTo>
                  <a:pt x="2132" y="131442"/>
                </a:lnTo>
                <a:lnTo>
                  <a:pt x="388392" y="131442"/>
                </a:lnTo>
                <a:lnTo>
                  <a:pt x="390525" y="129309"/>
                </a:lnTo>
                <a:lnTo>
                  <a:pt x="390525" y="126679"/>
                </a:lnTo>
                <a:lnTo>
                  <a:pt x="9525" y="126679"/>
                </a:lnTo>
                <a:lnTo>
                  <a:pt x="4762" y="121917"/>
                </a:lnTo>
                <a:lnTo>
                  <a:pt x="9525" y="121917"/>
                </a:lnTo>
                <a:lnTo>
                  <a:pt x="9525" y="9524"/>
                </a:lnTo>
                <a:lnTo>
                  <a:pt x="4762" y="9524"/>
                </a:lnTo>
                <a:lnTo>
                  <a:pt x="9525" y="4762"/>
                </a:lnTo>
                <a:lnTo>
                  <a:pt x="390525" y="4762"/>
                </a:lnTo>
                <a:lnTo>
                  <a:pt x="390525" y="2132"/>
                </a:lnTo>
                <a:lnTo>
                  <a:pt x="388392" y="0"/>
                </a:lnTo>
                <a:close/>
              </a:path>
              <a:path w="390525" h="131445">
                <a:moveTo>
                  <a:pt x="9525" y="121917"/>
                </a:moveTo>
                <a:lnTo>
                  <a:pt x="4762" y="121917"/>
                </a:lnTo>
                <a:lnTo>
                  <a:pt x="9525" y="126679"/>
                </a:lnTo>
                <a:lnTo>
                  <a:pt x="9525" y="121917"/>
                </a:lnTo>
                <a:close/>
              </a:path>
              <a:path w="390525" h="131445">
                <a:moveTo>
                  <a:pt x="381000" y="121917"/>
                </a:moveTo>
                <a:lnTo>
                  <a:pt x="9525" y="121917"/>
                </a:lnTo>
                <a:lnTo>
                  <a:pt x="9525" y="126679"/>
                </a:lnTo>
                <a:lnTo>
                  <a:pt x="381000" y="126679"/>
                </a:lnTo>
                <a:lnTo>
                  <a:pt x="381000" y="121917"/>
                </a:lnTo>
                <a:close/>
              </a:path>
              <a:path w="390525" h="131445">
                <a:moveTo>
                  <a:pt x="381000" y="4762"/>
                </a:moveTo>
                <a:lnTo>
                  <a:pt x="381000" y="126679"/>
                </a:lnTo>
                <a:lnTo>
                  <a:pt x="385762" y="121917"/>
                </a:lnTo>
                <a:lnTo>
                  <a:pt x="390525" y="121917"/>
                </a:lnTo>
                <a:lnTo>
                  <a:pt x="390525" y="9524"/>
                </a:lnTo>
                <a:lnTo>
                  <a:pt x="385762" y="9524"/>
                </a:lnTo>
                <a:lnTo>
                  <a:pt x="381000" y="4762"/>
                </a:lnTo>
                <a:close/>
              </a:path>
              <a:path w="390525" h="131445">
                <a:moveTo>
                  <a:pt x="390525" y="121917"/>
                </a:moveTo>
                <a:lnTo>
                  <a:pt x="385762" y="121917"/>
                </a:lnTo>
                <a:lnTo>
                  <a:pt x="381000" y="126679"/>
                </a:lnTo>
                <a:lnTo>
                  <a:pt x="390525" y="126679"/>
                </a:lnTo>
                <a:lnTo>
                  <a:pt x="390525" y="121917"/>
                </a:lnTo>
                <a:close/>
              </a:path>
              <a:path w="390525" h="131445">
                <a:moveTo>
                  <a:pt x="9525" y="4762"/>
                </a:moveTo>
                <a:lnTo>
                  <a:pt x="4762" y="9524"/>
                </a:lnTo>
                <a:lnTo>
                  <a:pt x="9525" y="9524"/>
                </a:lnTo>
                <a:lnTo>
                  <a:pt x="9525" y="4762"/>
                </a:lnTo>
                <a:close/>
              </a:path>
              <a:path w="390525" h="131445">
                <a:moveTo>
                  <a:pt x="381000" y="4762"/>
                </a:moveTo>
                <a:lnTo>
                  <a:pt x="9525" y="4762"/>
                </a:lnTo>
                <a:lnTo>
                  <a:pt x="9525" y="9524"/>
                </a:lnTo>
                <a:lnTo>
                  <a:pt x="381000" y="9524"/>
                </a:lnTo>
                <a:lnTo>
                  <a:pt x="381000" y="4762"/>
                </a:lnTo>
                <a:close/>
              </a:path>
              <a:path w="390525" h="131445">
                <a:moveTo>
                  <a:pt x="390525" y="4762"/>
                </a:moveTo>
                <a:lnTo>
                  <a:pt x="381000" y="4762"/>
                </a:lnTo>
                <a:lnTo>
                  <a:pt x="385762" y="9524"/>
                </a:lnTo>
                <a:lnTo>
                  <a:pt x="390525" y="9524"/>
                </a:lnTo>
                <a:lnTo>
                  <a:pt x="390525" y="4762"/>
                </a:lnTo>
                <a:close/>
              </a:path>
            </a:pathLst>
          </a:custGeom>
          <a:solidFill>
            <a:srgbClr val="FFFFFF"/>
          </a:solidFill>
        </p:spPr>
        <p:txBody>
          <a:bodyPr wrap="square" lIns="0" tIns="0" rIns="0" bIns="0" rtlCol="0"/>
          <a:lstStyle/>
          <a:p>
            <a:endParaRPr/>
          </a:p>
        </p:txBody>
      </p:sp>
      <p:sp>
        <p:nvSpPr>
          <p:cNvPr id="5" name="object 5"/>
          <p:cNvSpPr/>
          <p:nvPr/>
        </p:nvSpPr>
        <p:spPr>
          <a:xfrm>
            <a:off x="498181" y="6008710"/>
            <a:ext cx="561926" cy="1987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9987"/>
            <a:ext cx="8915400" cy="57880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5404" y="49857"/>
            <a:ext cx="9002396" cy="1066318"/>
          </a:xfrm>
          <a:prstGeom prst="rect">
            <a:avLst/>
          </a:prstGeom>
        </p:spPr>
        <p:txBody>
          <a:bodyPr vert="horz" wrap="square" lIns="0" tIns="0" rIns="0" bIns="0" rtlCol="0">
            <a:spAutoFit/>
          </a:bodyPr>
          <a:lstStyle/>
          <a:p>
            <a:pPr marL="12700" marR="5080" indent="-2540" algn="ctr">
              <a:lnSpc>
                <a:spcPct val="99000"/>
              </a:lnSpc>
              <a:tabLst>
                <a:tab pos="5412740" algn="l"/>
              </a:tabLst>
            </a:pPr>
            <a:r>
              <a:rPr sz="1400" b="1" spc="-5" dirty="0">
                <a:solidFill>
                  <a:srgbClr val="FF0000"/>
                </a:solidFill>
                <a:latin typeface="Arial"/>
                <a:cs typeface="Arial"/>
              </a:rPr>
              <a:t>Visitor serves </a:t>
            </a:r>
            <a:r>
              <a:rPr sz="1400" b="1" dirty="0">
                <a:solidFill>
                  <a:srgbClr val="FF0000"/>
                </a:solidFill>
                <a:latin typeface="Arial"/>
                <a:cs typeface="Arial"/>
              </a:rPr>
              <a:t>2 </a:t>
            </a:r>
            <a:r>
              <a:rPr sz="1400" b="1" spc="-5" dirty="0">
                <a:solidFill>
                  <a:srgbClr val="FF0000"/>
                </a:solidFill>
                <a:latin typeface="Arial"/>
                <a:cs typeface="Arial"/>
              </a:rPr>
              <a:t>more </a:t>
            </a:r>
            <a:r>
              <a:rPr sz="1400" b="1" spc="-10" dirty="0">
                <a:solidFill>
                  <a:srgbClr val="FF0000"/>
                </a:solidFill>
                <a:latin typeface="Arial"/>
                <a:cs typeface="Arial"/>
              </a:rPr>
              <a:t>points. </a:t>
            </a:r>
            <a:r>
              <a:rPr sz="1400" b="1" dirty="0">
                <a:solidFill>
                  <a:srgbClr val="FF0000"/>
                </a:solidFill>
                <a:latin typeface="Arial"/>
                <a:cs typeface="Arial"/>
              </a:rPr>
              <a:t>A </a:t>
            </a:r>
            <a:r>
              <a:rPr sz="1400" b="1" spc="-5" dirty="0">
                <a:solidFill>
                  <a:srgbClr val="FF0000"/>
                </a:solidFill>
                <a:latin typeface="Arial"/>
                <a:cs typeface="Arial"/>
              </a:rPr>
              <a:t>Red Card Penalty is given to Visitor #3. </a:t>
            </a:r>
            <a:r>
              <a:rPr sz="1400" b="1" dirty="0">
                <a:solidFill>
                  <a:srgbClr val="FF0000"/>
                </a:solidFill>
                <a:latin typeface="Arial"/>
                <a:cs typeface="Arial"/>
              </a:rPr>
              <a:t>A </a:t>
            </a:r>
            <a:r>
              <a:rPr sz="1400" b="1" spc="-5" dirty="0">
                <a:solidFill>
                  <a:srgbClr val="FF0000"/>
                </a:solidFill>
                <a:latin typeface="Arial"/>
                <a:cs typeface="Arial"/>
              </a:rPr>
              <a:t>comment is written in the  COMMENTS section and Visitor loses the serve. </a:t>
            </a:r>
            <a:r>
              <a:rPr sz="1400" b="1" dirty="0">
                <a:solidFill>
                  <a:srgbClr val="FF0000"/>
                </a:solidFill>
                <a:latin typeface="Arial"/>
                <a:cs typeface="Arial"/>
              </a:rPr>
              <a:t>“P” </a:t>
            </a:r>
            <a:r>
              <a:rPr sz="1400" b="1" spc="-5" dirty="0">
                <a:solidFill>
                  <a:srgbClr val="FF0000"/>
                </a:solidFill>
                <a:latin typeface="Arial"/>
                <a:cs typeface="Arial"/>
              </a:rPr>
              <a:t>is written on the service line of the Visitor team  </a:t>
            </a:r>
            <a:r>
              <a:rPr sz="1400" b="1" spc="-10" dirty="0">
                <a:solidFill>
                  <a:srgbClr val="FF0000"/>
                </a:solidFill>
                <a:latin typeface="Arial"/>
                <a:cs typeface="Arial"/>
              </a:rPr>
              <a:t>showing </a:t>
            </a:r>
            <a:r>
              <a:rPr sz="1400" b="1" spc="-5" dirty="0">
                <a:solidFill>
                  <a:srgbClr val="FF0000"/>
                </a:solidFill>
                <a:latin typeface="Arial"/>
                <a:cs typeface="Arial"/>
              </a:rPr>
              <a:t>the </a:t>
            </a:r>
            <a:r>
              <a:rPr sz="1400" b="1" spc="-10" dirty="0">
                <a:solidFill>
                  <a:srgbClr val="FF0000"/>
                </a:solidFill>
                <a:latin typeface="Arial"/>
                <a:cs typeface="Arial"/>
              </a:rPr>
              <a:t>penalty </a:t>
            </a:r>
            <a:r>
              <a:rPr sz="1400" b="1" spc="-5" dirty="0">
                <a:solidFill>
                  <a:srgbClr val="FF0000"/>
                </a:solidFill>
                <a:latin typeface="Arial"/>
                <a:cs typeface="Arial"/>
              </a:rPr>
              <a:t>and circled.  Service </a:t>
            </a:r>
            <a:r>
              <a:rPr sz="1400" b="1" spc="-10" dirty="0">
                <a:solidFill>
                  <a:srgbClr val="FF0000"/>
                </a:solidFill>
                <a:latin typeface="Arial"/>
                <a:cs typeface="Arial"/>
              </a:rPr>
              <a:t>ends</a:t>
            </a:r>
            <a:r>
              <a:rPr lang="en-US" sz="1400" b="1" spc="-10" dirty="0">
                <a:solidFill>
                  <a:srgbClr val="FF0000"/>
                </a:solidFill>
                <a:latin typeface="Arial"/>
                <a:cs typeface="Arial"/>
              </a:rPr>
              <a:t>,</a:t>
            </a:r>
            <a:r>
              <a:rPr sz="1400" b="1" spc="-10" dirty="0">
                <a:solidFill>
                  <a:srgbClr val="FF0000"/>
                </a:solidFill>
                <a:latin typeface="Arial"/>
                <a:cs typeface="Arial"/>
              </a:rPr>
              <a:t> indicated</a:t>
            </a:r>
            <a:r>
              <a:rPr sz="1400" b="1" spc="80" dirty="0">
                <a:solidFill>
                  <a:srgbClr val="FF0000"/>
                </a:solidFill>
                <a:latin typeface="Arial"/>
                <a:cs typeface="Arial"/>
              </a:rPr>
              <a:t> </a:t>
            </a:r>
            <a:r>
              <a:rPr sz="1400" b="1" spc="-5" dirty="0">
                <a:solidFill>
                  <a:srgbClr val="FF0000"/>
                </a:solidFill>
                <a:latin typeface="Arial"/>
                <a:cs typeface="Arial"/>
              </a:rPr>
              <a:t>by</a:t>
            </a:r>
            <a:r>
              <a:rPr sz="1400" b="1" spc="20" dirty="0">
                <a:solidFill>
                  <a:srgbClr val="FF0000"/>
                </a:solidFill>
                <a:latin typeface="Arial"/>
                <a:cs typeface="Arial"/>
              </a:rPr>
              <a:t> </a:t>
            </a:r>
            <a:r>
              <a:rPr sz="1400" b="1" spc="-5" dirty="0">
                <a:solidFill>
                  <a:srgbClr val="FF0000"/>
                </a:solidFill>
                <a:latin typeface="Arial"/>
                <a:cs typeface="Arial"/>
              </a:rPr>
              <a:t>–l.	In this case, the </a:t>
            </a:r>
            <a:r>
              <a:rPr sz="1400" b="1" spc="-10" dirty="0">
                <a:solidFill>
                  <a:srgbClr val="FF0000"/>
                </a:solidFill>
                <a:latin typeface="Arial"/>
                <a:cs typeface="Arial"/>
              </a:rPr>
              <a:t>point </a:t>
            </a:r>
            <a:r>
              <a:rPr lang="en-US" sz="1400" b="1" spc="-10" dirty="0">
                <a:solidFill>
                  <a:srgbClr val="FF0000"/>
                </a:solidFill>
                <a:latin typeface="Arial"/>
                <a:cs typeface="Arial"/>
              </a:rPr>
              <a:t>on HOME side </a:t>
            </a:r>
            <a:r>
              <a:rPr sz="1400" b="1" spc="-5" dirty="0">
                <a:solidFill>
                  <a:srgbClr val="FF0000"/>
                </a:solidFill>
                <a:latin typeface="Arial"/>
                <a:cs typeface="Arial"/>
              </a:rPr>
              <a:t>is also</a:t>
            </a:r>
            <a:r>
              <a:rPr sz="1400" b="1" spc="-55" dirty="0">
                <a:solidFill>
                  <a:srgbClr val="FF0000"/>
                </a:solidFill>
                <a:latin typeface="Arial"/>
                <a:cs typeface="Arial"/>
              </a:rPr>
              <a:t> </a:t>
            </a:r>
            <a:r>
              <a:rPr sz="1400" b="1" spc="-5" dirty="0">
                <a:solidFill>
                  <a:srgbClr val="FF0000"/>
                </a:solidFill>
                <a:latin typeface="Arial"/>
                <a:cs typeface="Arial"/>
              </a:rPr>
              <a:t>squared</a:t>
            </a:r>
            <a:r>
              <a:rPr sz="1400" b="1" spc="-20" dirty="0">
                <a:solidFill>
                  <a:srgbClr val="FF0000"/>
                </a:solidFill>
                <a:latin typeface="Arial"/>
                <a:cs typeface="Arial"/>
              </a:rPr>
              <a:t> </a:t>
            </a:r>
            <a:r>
              <a:rPr sz="1400" b="1" spc="-10" dirty="0">
                <a:solidFill>
                  <a:srgbClr val="FF0000"/>
                </a:solidFill>
                <a:latin typeface="Arial"/>
                <a:cs typeface="Arial"/>
              </a:rPr>
              <a:t>due </a:t>
            </a:r>
            <a:r>
              <a:rPr sz="1400" b="1" dirty="0">
                <a:solidFill>
                  <a:srgbClr val="FF0000"/>
                </a:solidFill>
                <a:latin typeface="Arial"/>
                <a:cs typeface="Arial"/>
              </a:rPr>
              <a:t> </a:t>
            </a:r>
            <a:r>
              <a:rPr sz="1400" b="1" spc="-5" dirty="0">
                <a:solidFill>
                  <a:srgbClr val="FF0000"/>
                </a:solidFill>
                <a:latin typeface="Arial"/>
                <a:cs typeface="Arial"/>
              </a:rPr>
              <a:t>to it being </a:t>
            </a:r>
            <a:r>
              <a:rPr sz="1400" b="1" dirty="0">
                <a:solidFill>
                  <a:srgbClr val="FF0000"/>
                </a:solidFill>
                <a:latin typeface="Arial"/>
                <a:cs typeface="Arial"/>
              </a:rPr>
              <a:t>a </a:t>
            </a:r>
            <a:r>
              <a:rPr sz="1400" b="1" spc="-5" dirty="0">
                <a:solidFill>
                  <a:srgbClr val="FF0000"/>
                </a:solidFill>
                <a:latin typeface="Arial"/>
                <a:cs typeface="Arial"/>
              </a:rPr>
              <a:t>loss of rally point by the opponent. </a:t>
            </a:r>
            <a:endParaRPr lang="en-US" sz="1400" b="1" spc="-5" dirty="0">
              <a:solidFill>
                <a:srgbClr val="FF0000"/>
              </a:solidFill>
              <a:latin typeface="Arial"/>
              <a:cs typeface="Arial"/>
            </a:endParaRPr>
          </a:p>
          <a:p>
            <a:pPr marL="12700" marR="5080" indent="-2540" algn="ctr">
              <a:lnSpc>
                <a:spcPct val="99000"/>
              </a:lnSpc>
              <a:tabLst>
                <a:tab pos="5412740" algn="l"/>
              </a:tabLst>
            </a:pPr>
            <a:r>
              <a:rPr sz="1400" b="1" spc="-5" dirty="0">
                <a:solidFill>
                  <a:srgbClr val="FF0000"/>
                </a:solidFill>
                <a:latin typeface="Arial"/>
                <a:cs typeface="Arial"/>
              </a:rPr>
              <a:t>NOTE: The point is CIRCLED in the running</a:t>
            </a:r>
            <a:r>
              <a:rPr sz="1400" b="1" spc="-45" dirty="0">
                <a:solidFill>
                  <a:srgbClr val="FF0000"/>
                </a:solidFill>
                <a:latin typeface="Arial"/>
                <a:cs typeface="Arial"/>
              </a:rPr>
              <a:t> </a:t>
            </a:r>
            <a:r>
              <a:rPr sz="1400" b="1" spc="-5" dirty="0">
                <a:solidFill>
                  <a:srgbClr val="FF0000"/>
                </a:solidFill>
                <a:latin typeface="Arial"/>
                <a:cs typeface="Arial"/>
              </a:rPr>
              <a:t>score.</a:t>
            </a:r>
            <a:endParaRPr sz="1400" dirty="0">
              <a:latin typeface="Arial"/>
              <a:cs typeface="Arial"/>
            </a:endParaRPr>
          </a:p>
        </p:txBody>
      </p:sp>
      <p:sp>
        <p:nvSpPr>
          <p:cNvPr id="5" name="object 5"/>
          <p:cNvSpPr txBox="1"/>
          <p:nvPr/>
        </p:nvSpPr>
        <p:spPr>
          <a:xfrm>
            <a:off x="2560002" y="1188720"/>
            <a:ext cx="2724150" cy="346710"/>
          </a:xfrm>
          <a:prstGeom prst="rect">
            <a:avLst/>
          </a:prstGeom>
        </p:spPr>
        <p:txBody>
          <a:bodyPr vert="horz" wrap="square" lIns="0" tIns="0" rIns="0" bIns="0" rtlCol="0">
            <a:spAutoFit/>
          </a:bodyPr>
          <a:lstStyle/>
          <a:p>
            <a:pPr marL="12700">
              <a:lnSpc>
                <a:spcPts val="1320"/>
              </a:lnSpc>
              <a:tabLst>
                <a:tab pos="2287270" algn="l"/>
              </a:tabLst>
            </a:pPr>
            <a:r>
              <a:rPr lang="en-US" sz="1200" b="1" spc="-25" dirty="0">
                <a:latin typeface="Arial"/>
                <a:cs typeface="Arial"/>
              </a:rPr>
              <a:t>V</a:t>
            </a:r>
            <a:r>
              <a:rPr lang="en-US" sz="1200" b="1" dirty="0">
                <a:latin typeface="Arial"/>
                <a:cs typeface="Arial"/>
              </a:rPr>
              <a:t>i</a:t>
            </a:r>
            <a:r>
              <a:rPr lang="en-US"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dirty="0">
              <a:latin typeface="Arial"/>
              <a:cs typeface="Arial"/>
            </a:endParaRPr>
          </a:p>
          <a:p>
            <a:pPr marL="35052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dirty="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2288539" y="1722120"/>
            <a:ext cx="732790" cy="48196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345"/>
              </a:spcBef>
            </a:pPr>
            <a:r>
              <a:rPr sz="1000" b="1" dirty="0">
                <a:latin typeface="Arial"/>
                <a:cs typeface="Arial"/>
              </a:rPr>
              <a:t>7</a:t>
            </a:r>
            <a:endParaRPr sz="10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1" name="object 11"/>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2" name="object 12"/>
          <p:cNvSpPr txBox="1"/>
          <p:nvPr/>
        </p:nvSpPr>
        <p:spPr>
          <a:xfrm>
            <a:off x="6194835" y="2130552"/>
            <a:ext cx="1657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graphicFrame>
        <p:nvGraphicFramePr>
          <p:cNvPr id="13" name="object 13"/>
          <p:cNvGraphicFramePr>
            <a:graphicFrameLocks noGrp="1"/>
          </p:cNvGraphicFramePr>
          <p:nvPr>
            <p:extLst>
              <p:ext uri="{D42A27DB-BD31-4B8C-83A1-F6EECF244321}">
                <p14:modId xmlns:p14="http://schemas.microsoft.com/office/powerpoint/2010/main" val="3516938141"/>
              </p:ext>
            </p:extLst>
          </p:nvPr>
        </p:nvGraphicFramePr>
        <p:xfrm>
          <a:off x="758167" y="2217734"/>
          <a:ext cx="1581255" cy="2349498"/>
        </p:xfrm>
        <a:graphic>
          <a:graphicData uri="http://schemas.openxmlformats.org/drawingml/2006/table">
            <a:tbl>
              <a:tblPr firstRow="1" bandRow="1">
                <a:tableStyleId>{2D5ABB26-0587-4C30-8999-92F81FD0307C}</a:tableStyleId>
              </a:tblPr>
              <a:tblGrid>
                <a:gridCol w="768985">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279112">
                  <a:extLst>
                    <a:ext uri="{9D8B030D-6E8A-4147-A177-3AD203B41FA5}">
                      <a16:colId xmlns:a16="http://schemas.microsoft.com/office/drawing/2014/main" val="20002"/>
                    </a:ext>
                  </a:extLst>
                </a:gridCol>
                <a:gridCol w="380758">
                  <a:extLst>
                    <a:ext uri="{9D8B030D-6E8A-4147-A177-3AD203B41FA5}">
                      <a16:colId xmlns:a16="http://schemas.microsoft.com/office/drawing/2014/main" val="20003"/>
                    </a:ext>
                  </a:extLst>
                </a:gridCol>
              </a:tblGrid>
              <a:tr h="368117">
                <a:tc>
                  <a:txBody>
                    <a:bodyPr/>
                    <a:lstStyle/>
                    <a:p>
                      <a:pPr marL="22225">
                        <a:lnSpc>
                          <a:spcPts val="1820"/>
                        </a:lnSpc>
                      </a:pPr>
                      <a:r>
                        <a:rPr sz="1800" dirty="0">
                          <a:latin typeface="Arial"/>
                          <a:cs typeface="Arial"/>
                        </a:rPr>
                        <a:t>5</a:t>
                      </a:r>
                      <a:endParaRPr sz="1800">
                        <a:latin typeface="Arial"/>
                        <a:cs typeface="Arial"/>
                      </a:endParaRPr>
                    </a:p>
                  </a:txBody>
                  <a:tcPr marL="0" marR="0" marT="0" marB="0"/>
                </a:tc>
                <a:tc>
                  <a:txBody>
                    <a:bodyPr/>
                    <a:lstStyle/>
                    <a:p>
                      <a:pPr marL="5080" algn="ctr">
                        <a:lnSpc>
                          <a:spcPts val="1820"/>
                        </a:lnSpc>
                      </a:pPr>
                      <a:r>
                        <a:rPr sz="1800" b="1" dirty="0">
                          <a:latin typeface="Arial"/>
                          <a:cs typeface="Arial"/>
                        </a:rPr>
                        <a:t>1</a:t>
                      </a:r>
                      <a:endParaRPr sz="1800">
                        <a:latin typeface="Arial"/>
                        <a:cs typeface="Arial"/>
                      </a:endParaRPr>
                    </a:p>
                  </a:txBody>
                  <a:tcPr marL="0" marR="0" marT="0" marB="0">
                    <a:lnB w="25400">
                      <a:solidFill>
                        <a:srgbClr val="000000"/>
                      </a:solidFill>
                      <a:prstDash val="solid"/>
                    </a:lnB>
                  </a:tcPr>
                </a:tc>
                <a:tc>
                  <a:txBody>
                    <a:bodyPr/>
                    <a:lstStyle/>
                    <a:p>
                      <a:pPr marR="52705" algn="r">
                        <a:lnSpc>
                          <a:spcPts val="1820"/>
                        </a:lnSpc>
                      </a:pPr>
                      <a:r>
                        <a:rPr sz="1800" b="1" dirty="0">
                          <a:latin typeface="Arial"/>
                          <a:cs typeface="Arial"/>
                        </a:rPr>
                        <a:t>2</a:t>
                      </a:r>
                      <a:endParaRPr sz="1800" dirty="0">
                        <a:latin typeface="Arial"/>
                        <a:cs typeface="Arial"/>
                      </a:endParaRPr>
                    </a:p>
                  </a:txBody>
                  <a:tcPr marL="0" marR="0" marT="0" marB="0"/>
                </a:tc>
                <a:tc>
                  <a:txBody>
                    <a:bodyPr/>
                    <a:lstStyle/>
                    <a:p>
                      <a:pPr algn="ctr">
                        <a:lnSpc>
                          <a:spcPts val="1820"/>
                        </a:lnSpc>
                      </a:pPr>
                      <a:r>
                        <a:rPr sz="1800" b="1" dirty="0">
                          <a:latin typeface="Arial"/>
                          <a:cs typeface="Arial"/>
                        </a:rPr>
                        <a:t>3</a:t>
                      </a:r>
                      <a:r>
                        <a:rPr sz="1800" b="1" spc="-405" dirty="0">
                          <a:latin typeface="Arial"/>
                          <a:cs typeface="Arial"/>
                        </a:rPr>
                        <a:t> </a:t>
                      </a:r>
                      <a:r>
                        <a:rPr sz="1800" b="1" dirty="0">
                          <a:latin typeface="Arial"/>
                          <a:cs typeface="Arial"/>
                        </a:rPr>
                        <a:t>-l</a:t>
                      </a:r>
                      <a:endParaRPr sz="1800">
                        <a:latin typeface="Arial"/>
                        <a:cs typeface="Arial"/>
                      </a:endParaRPr>
                    </a:p>
                  </a:txBody>
                  <a:tcPr marL="0" marR="0" marT="0" marB="0"/>
                </a:tc>
                <a:extLst>
                  <a:ext uri="{0D108BD9-81ED-4DB2-BD59-A6C34878D82A}">
                    <a16:rowId xmlns:a16="http://schemas.microsoft.com/office/drawing/2014/main" val="10000"/>
                  </a:ext>
                </a:extLst>
              </a:tr>
              <a:tr h="241482">
                <a:tc>
                  <a:txBody>
                    <a:bodyPr/>
                    <a:lstStyle/>
                    <a:p>
                      <a:pPr marL="22225">
                        <a:lnSpc>
                          <a:spcPts val="1920"/>
                        </a:lnSpc>
                      </a:pPr>
                      <a:r>
                        <a:rPr sz="1800" dirty="0">
                          <a:latin typeface="Arial"/>
                          <a:cs typeface="Arial"/>
                        </a:rPr>
                        <a:t>4</a:t>
                      </a:r>
                    </a:p>
                  </a:txBody>
                  <a:tcPr marL="0" marR="0" marT="0" marB="0">
                    <a:lnR w="25400">
                      <a:solidFill>
                        <a:srgbClr val="000000"/>
                      </a:solidFill>
                      <a:prstDash val="solid"/>
                    </a:lnR>
                  </a:tcPr>
                </a:tc>
                <a:tc>
                  <a:txBody>
                    <a:bodyPr/>
                    <a:lstStyle/>
                    <a:p>
                      <a:pPr marR="29209" algn="ctr">
                        <a:lnSpc>
                          <a:spcPct val="100000"/>
                        </a:lnSpc>
                        <a:spcBef>
                          <a:spcPts val="235"/>
                        </a:spcBef>
                      </a:pPr>
                      <a:r>
                        <a:rPr sz="1200" b="1" dirty="0">
                          <a:latin typeface="Arial"/>
                          <a:cs typeface="Arial"/>
                        </a:rPr>
                        <a:t>4</a:t>
                      </a:r>
                      <a:endParaRPr sz="1200" dirty="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R="33020" algn="r">
                        <a:lnSpc>
                          <a:spcPts val="1689"/>
                        </a:lnSpc>
                      </a:pPr>
                      <a:r>
                        <a:rPr sz="1600" b="1" dirty="0">
                          <a:latin typeface="Arial"/>
                          <a:cs typeface="Arial"/>
                        </a:rPr>
                        <a:t>R</a:t>
                      </a:r>
                      <a:endParaRPr sz="1600">
                        <a:latin typeface="Arial"/>
                        <a:cs typeface="Arial"/>
                      </a:endParaRPr>
                    </a:p>
                  </a:txBody>
                  <a:tcPr marL="0" marR="0" marT="0" marB="0">
                    <a:lnL w="25400">
                      <a:solidFill>
                        <a:srgbClr val="000000"/>
                      </a:solidFill>
                      <a:prstDash val="solid"/>
                    </a:lnL>
                  </a:tcPr>
                </a:tc>
                <a:tc>
                  <a:txBody>
                    <a:bodyPr/>
                    <a:lstStyle/>
                    <a:p>
                      <a:pPr marL="18415" algn="ctr">
                        <a:lnSpc>
                          <a:spcPts val="1920"/>
                        </a:lnSpc>
                      </a:pPr>
                      <a:r>
                        <a:rPr sz="1800" b="1" dirty="0">
                          <a:latin typeface="Arial"/>
                          <a:cs typeface="Arial"/>
                        </a:rPr>
                        <a:t>5</a:t>
                      </a:r>
                      <a:r>
                        <a:rPr sz="1800" b="1" spc="-105" dirty="0">
                          <a:latin typeface="Arial"/>
                          <a:cs typeface="Arial"/>
                        </a:rPr>
                        <a:t> </a:t>
                      </a:r>
                      <a:r>
                        <a:rPr sz="1800" b="1" dirty="0">
                          <a:latin typeface="Arial"/>
                          <a:cs typeface="Arial"/>
                        </a:rPr>
                        <a:t>6</a:t>
                      </a:r>
                      <a:endParaRPr sz="1800">
                        <a:latin typeface="Arial"/>
                        <a:cs typeface="Arial"/>
                      </a:endParaRPr>
                    </a:p>
                  </a:txBody>
                  <a:tcPr marL="0" marR="0" marT="0" marB="0"/>
                </a:tc>
                <a:extLst>
                  <a:ext uri="{0D108BD9-81ED-4DB2-BD59-A6C34878D82A}">
                    <a16:rowId xmlns:a16="http://schemas.microsoft.com/office/drawing/2014/main" val="10001"/>
                  </a:ext>
                </a:extLst>
              </a:tr>
              <a:tr h="952499">
                <a:tc>
                  <a:txBody>
                    <a:bodyPr/>
                    <a:lstStyle/>
                    <a:p>
                      <a:pPr marL="22225">
                        <a:lnSpc>
                          <a:spcPct val="100000"/>
                        </a:lnSpc>
                        <a:spcBef>
                          <a:spcPts val="1455"/>
                        </a:spcBef>
                      </a:pPr>
                      <a:endParaRPr lang="en-US" sz="1800" dirty="0">
                        <a:latin typeface="Arial"/>
                        <a:cs typeface="Arial"/>
                      </a:endParaRPr>
                    </a:p>
                  </a:txBody>
                  <a:tcPr marL="0" marR="0" marT="0" marB="0"/>
                </a:tc>
                <a:tc rowSpan="3" gridSpan="3">
                  <a:txBody>
                    <a:bodyPr/>
                    <a:lstStyle/>
                    <a:p>
                      <a:endParaRPr sz="1800" dirty="0">
                        <a:latin typeface="Arial"/>
                        <a:cs typeface="Arial"/>
                      </a:endParaRPr>
                    </a:p>
                  </a:txBody>
                  <a:tcPr marL="0" marR="0" marT="0" marB="0">
                    <a:lnT w="25400" cap="flat" cmpd="sng" algn="ctr">
                      <a:solidFill>
                        <a:srgbClr val="000000"/>
                      </a:solidFill>
                      <a:prstDash val="solid"/>
                      <a:round/>
                      <a:headEnd type="none" w="med" len="med"/>
                      <a:tailEnd type="none" w="med" len="med"/>
                    </a:lnT>
                  </a:tcPr>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02"/>
                  </a:ext>
                </a:extLst>
              </a:tr>
              <a:tr h="419100">
                <a:tc>
                  <a:txBody>
                    <a:bodyPr/>
                    <a:lstStyle/>
                    <a:p>
                      <a:pPr marL="22225">
                        <a:lnSpc>
                          <a:spcPct val="100000"/>
                        </a:lnSpc>
                        <a:spcBef>
                          <a:spcPts val="555"/>
                        </a:spcBef>
                      </a:pPr>
                      <a:r>
                        <a:rPr sz="1800" spc="-135" dirty="0">
                          <a:latin typeface="Arial"/>
                          <a:cs typeface="Arial"/>
                        </a:rPr>
                        <a:t>11</a:t>
                      </a:r>
                      <a:endParaRPr sz="1800" dirty="0">
                        <a:latin typeface="Arial"/>
                        <a:cs typeface="Arial"/>
                      </a:endParaRPr>
                    </a:p>
                  </a:txBody>
                  <a:tcPr marL="0" marR="0" marT="0"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3"/>
                  </a:ext>
                </a:extLst>
              </a:tr>
              <a:tr h="368300">
                <a:tc>
                  <a:txBody>
                    <a:bodyPr/>
                    <a:lstStyle/>
                    <a:p>
                      <a:pPr marL="22225">
                        <a:lnSpc>
                          <a:spcPct val="100000"/>
                        </a:lnSpc>
                        <a:spcBef>
                          <a:spcPts val="254"/>
                        </a:spcBef>
                      </a:pPr>
                      <a:r>
                        <a:rPr sz="1800" spc="-5" dirty="0">
                          <a:latin typeface="Arial"/>
                          <a:cs typeface="Arial"/>
                        </a:rPr>
                        <a:t>10</a:t>
                      </a:r>
                      <a:endParaRPr sz="1800" dirty="0">
                        <a:latin typeface="Arial"/>
                        <a:cs typeface="Arial"/>
                      </a:endParaRPr>
                    </a:p>
                  </a:txBody>
                  <a:tcPr marL="0" marR="0" marT="0"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5" name="object 15"/>
          <p:cNvSpPr/>
          <p:nvPr/>
        </p:nvSpPr>
        <p:spPr>
          <a:xfrm>
            <a:off x="4457700" y="22169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2338219" y="2583718"/>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dirty="0">
              <a:latin typeface="Arial"/>
              <a:cs typeface="Arial"/>
            </a:endParaRPr>
          </a:p>
        </p:txBody>
      </p:sp>
      <p:sp>
        <p:nvSpPr>
          <p:cNvPr id="17" name="object 17"/>
          <p:cNvSpPr txBox="1"/>
          <p:nvPr/>
        </p:nvSpPr>
        <p:spPr>
          <a:xfrm>
            <a:off x="2334615" y="2682747"/>
            <a:ext cx="101600" cy="88265"/>
          </a:xfrm>
          <a:prstGeom prst="rect">
            <a:avLst/>
          </a:prstGeom>
        </p:spPr>
        <p:txBody>
          <a:bodyPr vert="horz" wrap="square" lIns="0" tIns="0" rIns="0" bIns="0" rtlCol="0">
            <a:spAutoFit/>
          </a:bodyPr>
          <a:lstStyle/>
          <a:p>
            <a:pPr marL="12700">
              <a:lnSpc>
                <a:spcPct val="100000"/>
              </a:lnSpc>
            </a:pPr>
            <a:r>
              <a:rPr sz="500" b="1" spc="20" dirty="0">
                <a:latin typeface="Arial"/>
                <a:cs typeface="Arial"/>
              </a:rPr>
              <a:t>25</a:t>
            </a:r>
            <a:endParaRPr sz="500">
              <a:latin typeface="Arial"/>
              <a:cs typeface="Arial"/>
            </a:endParaRPr>
          </a:p>
        </p:txBody>
      </p:sp>
      <p:sp>
        <p:nvSpPr>
          <p:cNvPr id="18" name="object 18"/>
          <p:cNvSpPr txBox="1"/>
          <p:nvPr/>
        </p:nvSpPr>
        <p:spPr>
          <a:xfrm>
            <a:off x="2410815" y="2669032"/>
            <a:ext cx="53975"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a:t>
            </a:r>
            <a:endParaRPr sz="800">
              <a:latin typeface="Arial"/>
              <a:cs typeface="Arial"/>
            </a:endParaRPr>
          </a:p>
        </p:txBody>
      </p:sp>
      <p:sp>
        <p:nvSpPr>
          <p:cNvPr id="19" name="object 19"/>
          <p:cNvSpPr/>
          <p:nvPr/>
        </p:nvSpPr>
        <p:spPr>
          <a:xfrm>
            <a:off x="6016327" y="4728879"/>
            <a:ext cx="84101" cy="146754"/>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5184140" y="2179320"/>
            <a:ext cx="572135"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1" name="object 21"/>
          <p:cNvSpPr txBox="1"/>
          <p:nvPr/>
        </p:nvSpPr>
        <p:spPr>
          <a:xfrm>
            <a:off x="2439390" y="2560320"/>
            <a:ext cx="497205" cy="285115"/>
          </a:xfrm>
          <a:prstGeom prst="rect">
            <a:avLst/>
          </a:prstGeom>
        </p:spPr>
        <p:txBody>
          <a:bodyPr vert="horz" wrap="square" lIns="0" tIns="0" rIns="0" bIns="0" rtlCol="0">
            <a:spAutoFit/>
          </a:bodyPr>
          <a:lstStyle/>
          <a:p>
            <a:pPr marL="12700">
              <a:lnSpc>
                <a:spcPct val="100000"/>
              </a:lnSpc>
            </a:pPr>
            <a:r>
              <a:rPr sz="750" b="1" spc="15" baseline="5555" dirty="0">
                <a:latin typeface="Arial"/>
                <a:cs typeface="Arial"/>
              </a:rPr>
              <a:t>23    </a:t>
            </a:r>
            <a:r>
              <a:rPr sz="1800" b="1" dirty="0">
                <a:latin typeface="Arial"/>
                <a:cs typeface="Arial"/>
              </a:rPr>
              <a:t>7</a:t>
            </a:r>
            <a:r>
              <a:rPr sz="1800" b="1" spc="-75" dirty="0">
                <a:latin typeface="Arial"/>
                <a:cs typeface="Arial"/>
              </a:rPr>
              <a:t> </a:t>
            </a:r>
            <a:r>
              <a:rPr sz="1800" b="1" dirty="0">
                <a:latin typeface="Arial"/>
                <a:cs typeface="Arial"/>
              </a:rPr>
              <a:t>8</a:t>
            </a:r>
            <a:endParaRPr sz="1800" dirty="0">
              <a:latin typeface="Arial"/>
              <a:cs typeface="Arial"/>
            </a:endParaRPr>
          </a:p>
        </p:txBody>
      </p:sp>
      <p:sp>
        <p:nvSpPr>
          <p:cNvPr id="22" name="object 22"/>
          <p:cNvSpPr txBox="1"/>
          <p:nvPr/>
        </p:nvSpPr>
        <p:spPr>
          <a:xfrm>
            <a:off x="5977890" y="2634996"/>
            <a:ext cx="203835"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-2</a:t>
            </a:r>
            <a:endParaRPr sz="900">
              <a:latin typeface="Arial"/>
              <a:cs typeface="Arial"/>
            </a:endParaRPr>
          </a:p>
        </p:txBody>
      </p:sp>
      <p:sp>
        <p:nvSpPr>
          <p:cNvPr id="23" name="object 23"/>
          <p:cNvSpPr/>
          <p:nvPr/>
        </p:nvSpPr>
        <p:spPr>
          <a:xfrm>
            <a:off x="5960533" y="2597942"/>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2958464" y="2606040"/>
            <a:ext cx="91440" cy="194310"/>
          </a:xfrm>
          <a:prstGeom prst="rect">
            <a:avLst/>
          </a:prstGeom>
        </p:spPr>
        <p:txBody>
          <a:bodyPr vert="horz" wrap="square" lIns="0" tIns="0" rIns="0" bIns="0" rtlCol="0">
            <a:spAutoFit/>
          </a:bodyPr>
          <a:lstStyle/>
          <a:p>
            <a:pPr marL="12700">
              <a:lnSpc>
                <a:spcPct val="100000"/>
              </a:lnSpc>
            </a:pPr>
            <a:r>
              <a:rPr sz="1200" b="1" spc="-285" dirty="0">
                <a:latin typeface="Arial"/>
                <a:cs typeface="Arial"/>
              </a:rPr>
              <a:t>P</a:t>
            </a:r>
            <a:endParaRPr sz="1200">
              <a:latin typeface="Arial"/>
              <a:cs typeface="Arial"/>
            </a:endParaRPr>
          </a:p>
        </p:txBody>
      </p:sp>
      <p:sp>
        <p:nvSpPr>
          <p:cNvPr id="25" name="object 25"/>
          <p:cNvSpPr txBox="1"/>
          <p:nvPr/>
        </p:nvSpPr>
        <p:spPr>
          <a:xfrm>
            <a:off x="3024355" y="2601976"/>
            <a:ext cx="133985"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a:t>
            </a:r>
            <a:r>
              <a:rPr sz="1400" b="1" dirty="0">
                <a:latin typeface="Arial"/>
                <a:cs typeface="Arial"/>
              </a:rPr>
              <a:t>l</a:t>
            </a:r>
            <a:endParaRPr sz="1400">
              <a:latin typeface="Arial"/>
              <a:cs typeface="Arial"/>
            </a:endParaRPr>
          </a:p>
        </p:txBody>
      </p:sp>
      <p:sp>
        <p:nvSpPr>
          <p:cNvPr id="26" name="object 26"/>
          <p:cNvSpPr txBox="1"/>
          <p:nvPr/>
        </p:nvSpPr>
        <p:spPr>
          <a:xfrm>
            <a:off x="5031740" y="5071871"/>
            <a:ext cx="1238250"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 #3</a:t>
            </a:r>
            <a:r>
              <a:rPr sz="1200" spc="-85" dirty="0">
                <a:latin typeface="Arial"/>
                <a:cs typeface="Arial"/>
              </a:rPr>
              <a:t> </a:t>
            </a:r>
            <a:r>
              <a:rPr sz="1200" spc="-5" dirty="0">
                <a:latin typeface="Arial"/>
                <a:cs typeface="Arial"/>
              </a:rPr>
              <a:t>Visitor(8-1)</a:t>
            </a:r>
            <a:endParaRPr sz="1200">
              <a:latin typeface="Arial"/>
              <a:cs typeface="Arial"/>
            </a:endParaRPr>
          </a:p>
        </p:txBody>
      </p:sp>
      <p:sp>
        <p:nvSpPr>
          <p:cNvPr id="27" name="object 27"/>
          <p:cNvSpPr/>
          <p:nvPr/>
        </p:nvSpPr>
        <p:spPr>
          <a:xfrm>
            <a:off x="2854873" y="2487612"/>
            <a:ext cx="434426" cy="420687"/>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4864100" y="4940300"/>
            <a:ext cx="1320800" cy="482600"/>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5645150" y="2408880"/>
            <a:ext cx="882650" cy="805815"/>
          </a:xfrm>
          <a:custGeom>
            <a:avLst/>
            <a:gdLst/>
            <a:ahLst/>
            <a:cxnLst/>
            <a:rect l="l" t="t" r="r" b="b"/>
            <a:pathLst>
              <a:path w="882650" h="805814">
                <a:moveTo>
                  <a:pt x="0" y="402903"/>
                </a:moveTo>
                <a:lnTo>
                  <a:pt x="1942" y="364851"/>
                </a:lnTo>
                <a:lnTo>
                  <a:pt x="7778" y="327198"/>
                </a:lnTo>
                <a:lnTo>
                  <a:pt x="17451" y="290346"/>
                </a:lnTo>
                <a:lnTo>
                  <a:pt x="30827" y="254671"/>
                </a:lnTo>
                <a:lnTo>
                  <a:pt x="47704" y="220511"/>
                </a:lnTo>
                <a:lnTo>
                  <a:pt x="67839" y="188164"/>
                </a:lnTo>
                <a:lnTo>
                  <a:pt x="90961" y="157879"/>
                </a:lnTo>
                <a:lnTo>
                  <a:pt x="116788" y="129866"/>
                </a:lnTo>
                <a:lnTo>
                  <a:pt x="145034" y="104297"/>
                </a:lnTo>
                <a:lnTo>
                  <a:pt x="175423" y="81312"/>
                </a:lnTo>
                <a:lnTo>
                  <a:pt x="207680" y="61031"/>
                </a:lnTo>
                <a:lnTo>
                  <a:pt x="241536" y="43553"/>
                </a:lnTo>
                <a:lnTo>
                  <a:pt x="276731" y="28954"/>
                </a:lnTo>
                <a:lnTo>
                  <a:pt x="313006" y="17295"/>
                </a:lnTo>
                <a:lnTo>
                  <a:pt x="350108" y="8616"/>
                </a:lnTo>
                <a:lnTo>
                  <a:pt x="387785" y="2934"/>
                </a:lnTo>
                <a:lnTo>
                  <a:pt x="425792" y="244"/>
                </a:lnTo>
                <a:lnTo>
                  <a:pt x="441325" y="0"/>
                </a:lnTo>
                <a:lnTo>
                  <a:pt x="479399" y="1478"/>
                </a:lnTo>
                <a:lnTo>
                  <a:pt x="517239" y="5938"/>
                </a:lnTo>
                <a:lnTo>
                  <a:pt x="554603" y="13395"/>
                </a:lnTo>
                <a:lnTo>
                  <a:pt x="591244" y="23843"/>
                </a:lnTo>
                <a:lnTo>
                  <a:pt x="626909" y="37248"/>
                </a:lnTo>
                <a:lnTo>
                  <a:pt x="661340" y="53560"/>
                </a:lnTo>
                <a:lnTo>
                  <a:pt x="694281" y="72708"/>
                </a:lnTo>
                <a:lnTo>
                  <a:pt x="725463" y="94602"/>
                </a:lnTo>
                <a:lnTo>
                  <a:pt x="754616" y="119133"/>
                </a:lnTo>
                <a:lnTo>
                  <a:pt x="781463" y="146167"/>
                </a:lnTo>
                <a:lnTo>
                  <a:pt x="805723" y="175548"/>
                </a:lnTo>
                <a:lnTo>
                  <a:pt x="827109" y="207080"/>
                </a:lnTo>
                <a:lnTo>
                  <a:pt x="845346" y="240533"/>
                </a:lnTo>
                <a:lnTo>
                  <a:pt x="860178" y="275630"/>
                </a:lnTo>
                <a:lnTo>
                  <a:pt x="871383" y="312047"/>
                </a:lnTo>
                <a:lnTo>
                  <a:pt x="878795" y="349420"/>
                </a:lnTo>
                <a:lnTo>
                  <a:pt x="882327" y="387356"/>
                </a:lnTo>
                <a:lnTo>
                  <a:pt x="882650" y="402903"/>
                </a:lnTo>
                <a:lnTo>
                  <a:pt x="880707" y="440955"/>
                </a:lnTo>
                <a:lnTo>
                  <a:pt x="874871" y="478608"/>
                </a:lnTo>
                <a:lnTo>
                  <a:pt x="865198" y="515460"/>
                </a:lnTo>
                <a:lnTo>
                  <a:pt x="851822" y="551135"/>
                </a:lnTo>
                <a:lnTo>
                  <a:pt x="834945" y="585295"/>
                </a:lnTo>
                <a:lnTo>
                  <a:pt x="814810" y="617642"/>
                </a:lnTo>
                <a:lnTo>
                  <a:pt x="791688" y="647926"/>
                </a:lnTo>
                <a:lnTo>
                  <a:pt x="765861" y="675940"/>
                </a:lnTo>
                <a:lnTo>
                  <a:pt x="737615" y="701509"/>
                </a:lnTo>
                <a:lnTo>
                  <a:pt x="707226" y="724494"/>
                </a:lnTo>
                <a:lnTo>
                  <a:pt x="674969" y="744775"/>
                </a:lnTo>
                <a:lnTo>
                  <a:pt x="641113" y="762253"/>
                </a:lnTo>
                <a:lnTo>
                  <a:pt x="605918" y="776852"/>
                </a:lnTo>
                <a:lnTo>
                  <a:pt x="569643" y="788511"/>
                </a:lnTo>
                <a:lnTo>
                  <a:pt x="532541" y="797190"/>
                </a:lnTo>
                <a:lnTo>
                  <a:pt x="494864" y="802872"/>
                </a:lnTo>
                <a:lnTo>
                  <a:pt x="456857" y="805562"/>
                </a:lnTo>
                <a:lnTo>
                  <a:pt x="441325" y="805807"/>
                </a:lnTo>
                <a:lnTo>
                  <a:pt x="403250" y="804328"/>
                </a:lnTo>
                <a:lnTo>
                  <a:pt x="365410" y="799868"/>
                </a:lnTo>
                <a:lnTo>
                  <a:pt x="328046" y="792411"/>
                </a:lnTo>
                <a:lnTo>
                  <a:pt x="291405" y="781963"/>
                </a:lnTo>
                <a:lnTo>
                  <a:pt x="255740" y="768558"/>
                </a:lnTo>
                <a:lnTo>
                  <a:pt x="221309" y="752246"/>
                </a:lnTo>
                <a:lnTo>
                  <a:pt x="188368" y="733098"/>
                </a:lnTo>
                <a:lnTo>
                  <a:pt x="157186" y="711204"/>
                </a:lnTo>
                <a:lnTo>
                  <a:pt x="128033" y="686673"/>
                </a:lnTo>
                <a:lnTo>
                  <a:pt x="101186" y="659639"/>
                </a:lnTo>
                <a:lnTo>
                  <a:pt x="76926" y="630258"/>
                </a:lnTo>
                <a:lnTo>
                  <a:pt x="55540" y="598726"/>
                </a:lnTo>
                <a:lnTo>
                  <a:pt x="37303" y="565273"/>
                </a:lnTo>
                <a:lnTo>
                  <a:pt x="22471" y="530176"/>
                </a:lnTo>
                <a:lnTo>
                  <a:pt x="11266" y="493759"/>
                </a:lnTo>
                <a:lnTo>
                  <a:pt x="3854" y="456386"/>
                </a:lnTo>
                <a:lnTo>
                  <a:pt x="322" y="418450"/>
                </a:lnTo>
                <a:lnTo>
                  <a:pt x="0" y="402903"/>
                </a:lnTo>
                <a:close/>
              </a:path>
            </a:pathLst>
          </a:custGeom>
          <a:ln w="25400">
            <a:solidFill>
              <a:srgbClr val="FF0000"/>
            </a:solidFill>
          </a:ln>
        </p:spPr>
        <p:txBody>
          <a:bodyPr wrap="square" lIns="0" tIns="0" rIns="0" bIns="0" rtlCol="0"/>
          <a:lstStyle/>
          <a:p>
            <a:endParaRPr/>
          </a:p>
        </p:txBody>
      </p:sp>
      <p:sp>
        <p:nvSpPr>
          <p:cNvPr id="30" name="object 30"/>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1" name="object 31"/>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32" name="object 32"/>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33" name="object 33"/>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34" name="object 34"/>
          <p:cNvSpPr/>
          <p:nvPr/>
        </p:nvSpPr>
        <p:spPr>
          <a:xfrm>
            <a:off x="5880111" y="2553970"/>
            <a:ext cx="379730" cy="316865"/>
          </a:xfrm>
          <a:custGeom>
            <a:avLst/>
            <a:gdLst/>
            <a:ahLst/>
            <a:cxnLst/>
            <a:rect l="l" t="t" r="r" b="b"/>
            <a:pathLst>
              <a:path w="379729" h="316864">
                <a:moveTo>
                  <a:pt x="189429" y="0"/>
                </a:moveTo>
                <a:lnTo>
                  <a:pt x="151419" y="3220"/>
                </a:lnTo>
                <a:lnTo>
                  <a:pt x="99440" y="19009"/>
                </a:lnTo>
                <a:lnTo>
                  <a:pt x="55764" y="46150"/>
                </a:lnTo>
                <a:lnTo>
                  <a:pt x="22979" y="82663"/>
                </a:lnTo>
                <a:lnTo>
                  <a:pt x="3818" y="126503"/>
                </a:lnTo>
                <a:lnTo>
                  <a:pt x="0" y="158658"/>
                </a:lnTo>
                <a:lnTo>
                  <a:pt x="1040" y="174956"/>
                </a:lnTo>
                <a:lnTo>
                  <a:pt x="15257" y="220601"/>
                </a:lnTo>
                <a:lnTo>
                  <a:pt x="43930" y="259605"/>
                </a:lnTo>
                <a:lnTo>
                  <a:pt x="84322" y="289925"/>
                </a:lnTo>
                <a:lnTo>
                  <a:pt x="133846" y="309581"/>
                </a:lnTo>
                <a:lnTo>
                  <a:pt x="189960" y="316544"/>
                </a:lnTo>
                <a:lnTo>
                  <a:pt x="209238" y="315716"/>
                </a:lnTo>
                <a:lnTo>
                  <a:pt x="227971" y="313325"/>
                </a:lnTo>
                <a:lnTo>
                  <a:pt x="246062" y="309446"/>
                </a:lnTo>
                <a:lnTo>
                  <a:pt x="263419" y="304158"/>
                </a:lnTo>
                <a:lnTo>
                  <a:pt x="264173" y="303856"/>
                </a:lnTo>
                <a:lnTo>
                  <a:pt x="189429" y="303856"/>
                </a:lnTo>
                <a:lnTo>
                  <a:pt x="171213" y="303071"/>
                </a:lnTo>
                <a:lnTo>
                  <a:pt x="120167" y="292185"/>
                </a:lnTo>
                <a:lnTo>
                  <a:pt x="76408" y="270109"/>
                </a:lnTo>
                <a:lnTo>
                  <a:pt x="42367" y="238963"/>
                </a:lnTo>
                <a:lnTo>
                  <a:pt x="20389" y="200886"/>
                </a:lnTo>
                <a:lnTo>
                  <a:pt x="12677" y="157886"/>
                </a:lnTo>
                <a:lnTo>
                  <a:pt x="13623" y="143125"/>
                </a:lnTo>
                <a:lnTo>
                  <a:pt x="26555" y="101701"/>
                </a:lnTo>
                <a:lnTo>
                  <a:pt x="52922" y="65887"/>
                </a:lnTo>
                <a:lnTo>
                  <a:pt x="90523" y="37689"/>
                </a:lnTo>
                <a:lnTo>
                  <a:pt x="137012" y="19251"/>
                </a:lnTo>
                <a:lnTo>
                  <a:pt x="189960" y="12689"/>
                </a:lnTo>
                <a:lnTo>
                  <a:pt x="264122" y="12689"/>
                </a:lnTo>
                <a:lnTo>
                  <a:pt x="262909" y="12207"/>
                </a:lnTo>
                <a:lnTo>
                  <a:pt x="245543" y="6964"/>
                </a:lnTo>
                <a:lnTo>
                  <a:pt x="227444" y="3131"/>
                </a:lnTo>
                <a:lnTo>
                  <a:pt x="208707" y="784"/>
                </a:lnTo>
                <a:lnTo>
                  <a:pt x="189429" y="0"/>
                </a:lnTo>
                <a:close/>
              </a:path>
              <a:path w="379729" h="316864">
                <a:moveTo>
                  <a:pt x="264122" y="12689"/>
                </a:moveTo>
                <a:lnTo>
                  <a:pt x="189960" y="12689"/>
                </a:lnTo>
                <a:lnTo>
                  <a:pt x="208177" y="13473"/>
                </a:lnTo>
                <a:lnTo>
                  <a:pt x="225850" y="15731"/>
                </a:lnTo>
                <a:lnTo>
                  <a:pt x="274739" y="30579"/>
                </a:lnTo>
                <a:lnTo>
                  <a:pt x="315527" y="55915"/>
                </a:lnTo>
                <a:lnTo>
                  <a:pt x="345800" y="89609"/>
                </a:lnTo>
                <a:lnTo>
                  <a:pt x="363261" y="129536"/>
                </a:lnTo>
                <a:lnTo>
                  <a:pt x="366713" y="158658"/>
                </a:lnTo>
                <a:lnTo>
                  <a:pt x="365766" y="173419"/>
                </a:lnTo>
                <a:lnTo>
                  <a:pt x="352833" y="214844"/>
                </a:lnTo>
                <a:lnTo>
                  <a:pt x="326467" y="250658"/>
                </a:lnTo>
                <a:lnTo>
                  <a:pt x="288866" y="278856"/>
                </a:lnTo>
                <a:lnTo>
                  <a:pt x="242376" y="297294"/>
                </a:lnTo>
                <a:lnTo>
                  <a:pt x="189429" y="303856"/>
                </a:lnTo>
                <a:lnTo>
                  <a:pt x="264173" y="303856"/>
                </a:lnTo>
                <a:lnTo>
                  <a:pt x="310146" y="280579"/>
                </a:lnTo>
                <a:lnTo>
                  <a:pt x="346858" y="246971"/>
                </a:lnTo>
                <a:lnTo>
                  <a:pt x="370873" y="205333"/>
                </a:lnTo>
                <a:lnTo>
                  <a:pt x="379389" y="157886"/>
                </a:lnTo>
                <a:lnTo>
                  <a:pt x="378349" y="141588"/>
                </a:lnTo>
                <a:lnTo>
                  <a:pt x="364131" y="95944"/>
                </a:lnTo>
                <a:lnTo>
                  <a:pt x="335460" y="56940"/>
                </a:lnTo>
                <a:lnTo>
                  <a:pt x="295066" y="26620"/>
                </a:lnTo>
                <a:lnTo>
                  <a:pt x="279446" y="18784"/>
                </a:lnTo>
                <a:lnTo>
                  <a:pt x="264122" y="12689"/>
                </a:lnTo>
                <a:close/>
              </a:path>
            </a:pathLst>
          </a:custGeom>
          <a:solidFill>
            <a:srgbClr val="595959"/>
          </a:solidFill>
        </p:spPr>
        <p:txBody>
          <a:bodyPr wrap="square" lIns="0" tIns="0" rIns="0" bIns="0" rtlCol="0"/>
          <a:lstStyle/>
          <a:p>
            <a:endParaRPr/>
          </a:p>
        </p:txBody>
      </p:sp>
      <p:sp>
        <p:nvSpPr>
          <p:cNvPr id="35" name="object 35"/>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36" name="object 36"/>
          <p:cNvSpPr/>
          <p:nvPr/>
        </p:nvSpPr>
        <p:spPr>
          <a:xfrm>
            <a:off x="574381" y="6229016"/>
            <a:ext cx="497156" cy="176521"/>
          </a:xfrm>
          <a:prstGeom prst="rect">
            <a:avLst/>
          </a:prstGeom>
          <a:blipFill>
            <a:blip r:embed="rId10" cstate="print"/>
            <a:stretch>
              <a:fillRect/>
            </a:stretch>
          </a:blipFill>
        </p:spPr>
        <p:txBody>
          <a:bodyPr wrap="square" lIns="0" tIns="0" rIns="0" bIns="0" rtlCol="0"/>
          <a:lstStyle/>
          <a:p>
            <a:endParaRPr/>
          </a:p>
        </p:txBody>
      </p:sp>
      <p:sp>
        <p:nvSpPr>
          <p:cNvPr id="37" name="object 3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38" name="object 38"/>
          <p:cNvSpPr txBox="1"/>
          <p:nvPr/>
        </p:nvSpPr>
        <p:spPr>
          <a:xfrm>
            <a:off x="4000693" y="6005576"/>
            <a:ext cx="8634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39" name="object 39"/>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40" name="object 40"/>
          <p:cNvSpPr txBox="1"/>
          <p:nvPr/>
        </p:nvSpPr>
        <p:spPr>
          <a:xfrm>
            <a:off x="6088219" y="5927394"/>
            <a:ext cx="1594600"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41" name="object 41"/>
          <p:cNvSpPr/>
          <p:nvPr/>
        </p:nvSpPr>
        <p:spPr>
          <a:xfrm>
            <a:off x="4455795" y="2357452"/>
            <a:ext cx="156209" cy="124947"/>
          </a:xfrm>
          <a:prstGeom prst="rect">
            <a:avLst/>
          </a:prstGeom>
          <a:blipFill>
            <a:blip r:embed="rId11" cstate="print"/>
            <a:stretch>
              <a:fillRect/>
            </a:stretch>
          </a:blipFill>
        </p:spPr>
        <p:txBody>
          <a:bodyPr wrap="square" lIns="0" tIns="0" rIns="0" bIns="0" rtlCol="0"/>
          <a:lstStyle/>
          <a:p>
            <a:endParaRPr/>
          </a:p>
        </p:txBody>
      </p:sp>
      <p:sp>
        <p:nvSpPr>
          <p:cNvPr id="42" name="TextBox 41">
            <a:extLst>
              <a:ext uri="{FF2B5EF4-FFF2-40B4-BE49-F238E27FC236}">
                <a16:creationId xmlns:a16="http://schemas.microsoft.com/office/drawing/2014/main" id="{88A92DCD-4BEC-8849-ACD2-E41581B27DB4}"/>
              </a:ext>
            </a:extLst>
          </p:cNvPr>
          <p:cNvSpPr txBox="1"/>
          <p:nvPr/>
        </p:nvSpPr>
        <p:spPr>
          <a:xfrm>
            <a:off x="708659" y="2975016"/>
            <a:ext cx="228600" cy="369332"/>
          </a:xfrm>
          <a:prstGeom prst="rect">
            <a:avLst/>
          </a:prstGeom>
          <a:noFill/>
        </p:spPr>
        <p:txBody>
          <a:bodyPr wrap="square" rtlCol="0">
            <a:spAutoFit/>
          </a:bodyPr>
          <a:lstStyle/>
          <a:p>
            <a:r>
              <a:rPr lang="en-US" dirty="0"/>
              <a:t>3</a:t>
            </a:r>
          </a:p>
        </p:txBody>
      </p:sp>
      <p:sp>
        <p:nvSpPr>
          <p:cNvPr id="43" name="TextBox 42">
            <a:extLst>
              <a:ext uri="{FF2B5EF4-FFF2-40B4-BE49-F238E27FC236}">
                <a16:creationId xmlns:a16="http://schemas.microsoft.com/office/drawing/2014/main" id="{755E9AE3-BDB6-9842-947D-69138B700003}"/>
              </a:ext>
            </a:extLst>
          </p:cNvPr>
          <p:cNvSpPr txBox="1"/>
          <p:nvPr/>
        </p:nvSpPr>
        <p:spPr>
          <a:xfrm>
            <a:off x="651895" y="3362945"/>
            <a:ext cx="692109" cy="646331"/>
          </a:xfrm>
          <a:prstGeom prst="rect">
            <a:avLst/>
          </a:prstGeom>
          <a:noFill/>
        </p:spPr>
        <p:txBody>
          <a:bodyPr wrap="square" rtlCol="0">
            <a:spAutoFit/>
          </a:bodyPr>
          <a:lstStyle/>
          <a:p>
            <a:r>
              <a:rPr lang="en-US" spc="-5" dirty="0">
                <a:latin typeface="Arial"/>
                <a:cs typeface="Arial"/>
              </a:rPr>
              <a:t>12c</a:t>
            </a:r>
            <a:endParaRPr lang="en-US" dirty="0">
              <a:latin typeface="Arial"/>
              <a:cs typeface="Arial"/>
            </a:endParaRPr>
          </a:p>
          <a:p>
            <a:endParaRPr lang="en-US" dirty="0"/>
          </a:p>
        </p:txBody>
      </p:sp>
      <p:sp>
        <p:nvSpPr>
          <p:cNvPr id="44" name="object 14">
            <a:extLst>
              <a:ext uri="{FF2B5EF4-FFF2-40B4-BE49-F238E27FC236}">
                <a16:creationId xmlns:a16="http://schemas.microsoft.com/office/drawing/2014/main" id="{ADF2F02E-A0E8-354E-8E49-A210B1F20D4A}"/>
              </a:ext>
            </a:extLst>
          </p:cNvPr>
          <p:cNvSpPr/>
          <p:nvPr/>
        </p:nvSpPr>
        <p:spPr>
          <a:xfrm>
            <a:off x="3849447" y="2283285"/>
            <a:ext cx="149153" cy="289147"/>
          </a:xfrm>
          <a:prstGeom prst="rect">
            <a:avLst/>
          </a:prstGeom>
          <a:blipFill>
            <a:blip r:embed="rId12" cstate="print"/>
            <a:stretch>
              <a:fillRect/>
            </a:stretch>
          </a:blipFill>
        </p:spPr>
        <p:txBody>
          <a:bodyPr wrap="square" lIns="0" tIns="0" rIns="0" bIns="0" rtlCol="0"/>
          <a:lstStyle/>
          <a:p>
            <a:endParaRPr/>
          </a:p>
        </p:txBody>
      </p:sp>
      <p:sp>
        <p:nvSpPr>
          <p:cNvPr id="45" name="Frame 44">
            <a:extLst>
              <a:ext uri="{FF2B5EF4-FFF2-40B4-BE49-F238E27FC236}">
                <a16:creationId xmlns:a16="http://schemas.microsoft.com/office/drawing/2014/main" id="{74DE65DB-0C7C-4743-A0C3-4A7E6B5C8031}"/>
              </a:ext>
            </a:extLst>
          </p:cNvPr>
          <p:cNvSpPr/>
          <p:nvPr/>
        </p:nvSpPr>
        <p:spPr>
          <a:xfrm>
            <a:off x="3836098" y="2590800"/>
            <a:ext cx="181188" cy="129434"/>
          </a:xfrm>
          <a:prstGeom prst="frame">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6" name="object 13">
            <a:extLst>
              <a:ext uri="{FF2B5EF4-FFF2-40B4-BE49-F238E27FC236}">
                <a16:creationId xmlns:a16="http://schemas.microsoft.com/office/drawing/2014/main" id="{A6EDB3D7-FAB6-DD43-944C-DF1CDA7D47F5}"/>
              </a:ext>
            </a:extLst>
          </p:cNvPr>
          <p:cNvSpPr/>
          <p:nvPr/>
        </p:nvSpPr>
        <p:spPr>
          <a:xfrm>
            <a:off x="3848026" y="2698627"/>
            <a:ext cx="149153" cy="146754"/>
          </a:xfrm>
          <a:prstGeom prst="rect">
            <a:avLst/>
          </a:prstGeom>
          <a:blipFill>
            <a:blip r:embed="rId13" cstate="print"/>
            <a:stretch>
              <a:fillRect/>
            </a:stretch>
          </a:blipFill>
        </p:spPr>
        <p:txBody>
          <a:bodyPr wrap="square" lIns="0" tIns="0" rIns="0" bIns="0" rtlCol="0"/>
          <a:lstStyle/>
          <a:p>
            <a:endParaRPr/>
          </a:p>
        </p:txBody>
      </p:sp>
      <p:sp>
        <p:nvSpPr>
          <p:cNvPr id="47" name="object 13">
            <a:extLst>
              <a:ext uri="{FF2B5EF4-FFF2-40B4-BE49-F238E27FC236}">
                <a16:creationId xmlns:a16="http://schemas.microsoft.com/office/drawing/2014/main" id="{C00688E0-3AEC-474C-B4A3-DB7CB0654BC8}"/>
              </a:ext>
            </a:extLst>
          </p:cNvPr>
          <p:cNvSpPr/>
          <p:nvPr/>
        </p:nvSpPr>
        <p:spPr>
          <a:xfrm>
            <a:off x="3824140" y="2784532"/>
            <a:ext cx="149153" cy="146754"/>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591435">
              <a:lnSpc>
                <a:spcPct val="100000"/>
              </a:lnSpc>
            </a:pPr>
            <a:r>
              <a:rPr sz="6000" spc="-5" dirty="0">
                <a:solidFill>
                  <a:srgbClr val="0000FF"/>
                </a:solidFill>
              </a:rPr>
              <a:t>Reminders</a:t>
            </a:r>
            <a:endParaRPr sz="6000"/>
          </a:p>
        </p:txBody>
      </p:sp>
      <p:sp>
        <p:nvSpPr>
          <p:cNvPr id="3" name="object 3"/>
          <p:cNvSpPr txBox="1"/>
          <p:nvPr/>
        </p:nvSpPr>
        <p:spPr>
          <a:xfrm>
            <a:off x="523583" y="1021242"/>
            <a:ext cx="8069580" cy="4451350"/>
          </a:xfrm>
          <a:prstGeom prst="rect">
            <a:avLst/>
          </a:prstGeom>
        </p:spPr>
        <p:txBody>
          <a:bodyPr vert="horz" wrap="square" lIns="0" tIns="0" rIns="0" bIns="0" rtlCol="0">
            <a:spAutoFit/>
          </a:bodyPr>
          <a:lstStyle/>
          <a:p>
            <a:pPr marL="355600" marR="5080" indent="-342900">
              <a:lnSpc>
                <a:spcPct val="100200"/>
              </a:lnSpc>
              <a:buChar char="•"/>
              <a:tabLst>
                <a:tab pos="355600" algn="l"/>
              </a:tabLst>
            </a:pPr>
            <a:r>
              <a:rPr sz="2800" spc="-5" dirty="0">
                <a:latin typeface="Arial"/>
                <a:cs typeface="Arial"/>
              </a:rPr>
              <a:t>Write </a:t>
            </a:r>
            <a:r>
              <a:rPr sz="2800" dirty="0">
                <a:latin typeface="Arial"/>
                <a:cs typeface="Arial"/>
              </a:rPr>
              <a:t>&amp; circle in P–l when a serving team is  given a penalty point and thus, loses </a:t>
            </a:r>
            <a:r>
              <a:rPr sz="2800" spc="-5" dirty="0">
                <a:latin typeface="Arial"/>
                <a:cs typeface="Arial"/>
              </a:rPr>
              <a:t>its </a:t>
            </a:r>
            <a:r>
              <a:rPr sz="2800" dirty="0">
                <a:latin typeface="Arial"/>
                <a:cs typeface="Arial"/>
              </a:rPr>
              <a:t>serve;  this goes into the same square </a:t>
            </a:r>
            <a:r>
              <a:rPr sz="2800" spc="-5" dirty="0">
                <a:latin typeface="Arial"/>
                <a:cs typeface="Arial"/>
              </a:rPr>
              <a:t>to </a:t>
            </a:r>
            <a:r>
              <a:rPr sz="2800" dirty="0">
                <a:latin typeface="Arial"/>
                <a:cs typeface="Arial"/>
              </a:rPr>
              <a:t>indicate loss of  rally due </a:t>
            </a:r>
            <a:r>
              <a:rPr sz="2800" spc="-5" dirty="0">
                <a:latin typeface="Arial"/>
                <a:cs typeface="Arial"/>
              </a:rPr>
              <a:t>to </a:t>
            </a:r>
            <a:r>
              <a:rPr sz="2800" dirty="0">
                <a:latin typeface="Arial"/>
                <a:cs typeface="Arial"/>
              </a:rPr>
              <a:t>the</a:t>
            </a:r>
            <a:r>
              <a:rPr sz="2800" spc="-60" dirty="0">
                <a:latin typeface="Arial"/>
                <a:cs typeface="Arial"/>
              </a:rPr>
              <a:t> </a:t>
            </a:r>
            <a:r>
              <a:rPr sz="2800" dirty="0">
                <a:latin typeface="Arial"/>
                <a:cs typeface="Arial"/>
              </a:rPr>
              <a:t>penalty.</a:t>
            </a:r>
            <a:endParaRPr sz="2800">
              <a:latin typeface="Arial"/>
              <a:cs typeface="Arial"/>
            </a:endParaRPr>
          </a:p>
          <a:p>
            <a:pPr>
              <a:lnSpc>
                <a:spcPct val="100000"/>
              </a:lnSpc>
              <a:spcBef>
                <a:spcPts val="40"/>
              </a:spcBef>
              <a:buFont typeface="Arial"/>
              <a:buChar char="•"/>
            </a:pPr>
            <a:endParaRPr sz="3500">
              <a:latin typeface="Times New Roman"/>
              <a:cs typeface="Times New Roman"/>
            </a:endParaRPr>
          </a:p>
          <a:p>
            <a:pPr marL="355600" marR="53340" indent="-342900">
              <a:lnSpc>
                <a:spcPct val="99600"/>
              </a:lnSpc>
              <a:spcBef>
                <a:spcPts val="5"/>
              </a:spcBef>
              <a:buChar char="•"/>
              <a:tabLst>
                <a:tab pos="355600" algn="l"/>
                <a:tab pos="5203190" algn="l"/>
              </a:tabLst>
            </a:pPr>
            <a:r>
              <a:rPr sz="2800" spc="-5" dirty="0">
                <a:latin typeface="Arial"/>
                <a:cs typeface="Arial"/>
              </a:rPr>
              <a:t>Write, </a:t>
            </a:r>
            <a:r>
              <a:rPr sz="2800" dirty="0">
                <a:latin typeface="Arial"/>
                <a:cs typeface="Arial"/>
              </a:rPr>
              <a:t>circle and square</a:t>
            </a:r>
            <a:r>
              <a:rPr sz="2800" spc="30" dirty="0">
                <a:latin typeface="Arial"/>
                <a:cs typeface="Arial"/>
              </a:rPr>
              <a:t> </a:t>
            </a:r>
            <a:r>
              <a:rPr sz="2800" dirty="0">
                <a:latin typeface="Arial"/>
                <a:cs typeface="Arial"/>
              </a:rPr>
              <a:t>in</a:t>
            </a:r>
            <a:r>
              <a:rPr sz="2800" spc="5" dirty="0">
                <a:latin typeface="Arial"/>
                <a:cs typeface="Arial"/>
              </a:rPr>
              <a:t> </a:t>
            </a:r>
            <a:r>
              <a:rPr sz="2800" spc="-5" dirty="0">
                <a:latin typeface="Arial"/>
                <a:cs typeface="Arial"/>
              </a:rPr>
              <a:t>P2	</a:t>
            </a:r>
            <a:r>
              <a:rPr sz="2800" dirty="0">
                <a:latin typeface="Arial"/>
                <a:cs typeface="Arial"/>
              </a:rPr>
              <a:t>(ex:</a:t>
            </a:r>
            <a:r>
              <a:rPr sz="2800" spc="-55" dirty="0">
                <a:latin typeface="Arial"/>
                <a:cs typeface="Arial"/>
              </a:rPr>
              <a:t> </a:t>
            </a:r>
            <a:r>
              <a:rPr sz="2800" dirty="0">
                <a:latin typeface="Arial"/>
                <a:cs typeface="Arial"/>
              </a:rPr>
              <a:t>team</a:t>
            </a:r>
            <a:r>
              <a:rPr sz="2800" spc="-45" dirty="0">
                <a:latin typeface="Arial"/>
                <a:cs typeface="Arial"/>
              </a:rPr>
              <a:t> </a:t>
            </a:r>
            <a:r>
              <a:rPr sz="2800" dirty="0">
                <a:latin typeface="Arial"/>
                <a:cs typeface="Arial"/>
              </a:rPr>
              <a:t>is  awarded </a:t>
            </a:r>
            <a:r>
              <a:rPr sz="2800" spc="-5" dirty="0">
                <a:latin typeface="Arial"/>
                <a:cs typeface="Arial"/>
              </a:rPr>
              <a:t>the </a:t>
            </a:r>
            <a:r>
              <a:rPr sz="2800" spc="-10" dirty="0">
                <a:latin typeface="Arial"/>
                <a:cs typeface="Arial"/>
              </a:rPr>
              <a:t>2</a:t>
            </a:r>
            <a:r>
              <a:rPr sz="2850" spc="-15" baseline="23391" dirty="0">
                <a:latin typeface="Arial"/>
                <a:cs typeface="Arial"/>
              </a:rPr>
              <a:t>nd </a:t>
            </a:r>
            <a:r>
              <a:rPr sz="2800" dirty="0">
                <a:latin typeface="Arial"/>
                <a:cs typeface="Arial"/>
              </a:rPr>
              <a:t>point) when opponent is given a  penalty</a:t>
            </a:r>
            <a:r>
              <a:rPr sz="2800" spc="-80" dirty="0">
                <a:latin typeface="Arial"/>
                <a:cs typeface="Arial"/>
              </a:rPr>
              <a:t> </a:t>
            </a:r>
            <a:r>
              <a:rPr sz="2800" dirty="0">
                <a:latin typeface="Arial"/>
                <a:cs typeface="Arial"/>
              </a:rPr>
              <a:t>point.</a:t>
            </a:r>
            <a:endParaRPr sz="2800">
              <a:latin typeface="Arial"/>
              <a:cs typeface="Arial"/>
            </a:endParaRPr>
          </a:p>
          <a:p>
            <a:pPr marL="355600" marR="583565" indent="-342900">
              <a:lnSpc>
                <a:spcPct val="101400"/>
              </a:lnSpc>
              <a:spcBef>
                <a:spcPts val="575"/>
              </a:spcBef>
              <a:buChar char="•"/>
              <a:tabLst>
                <a:tab pos="355600" algn="l"/>
              </a:tabLst>
            </a:pPr>
            <a:r>
              <a:rPr sz="2800" dirty="0">
                <a:latin typeface="Arial"/>
                <a:cs typeface="Arial"/>
              </a:rPr>
              <a:t>Penalty points </a:t>
            </a:r>
            <a:r>
              <a:rPr sz="2800" spc="-5" dirty="0">
                <a:latin typeface="Arial"/>
                <a:cs typeface="Arial"/>
              </a:rPr>
              <a:t>[RUD </a:t>
            </a:r>
            <a:r>
              <a:rPr sz="2800" dirty="0">
                <a:latin typeface="Arial"/>
                <a:cs typeface="Arial"/>
              </a:rPr>
              <a:t>&amp; RC] are circled only</a:t>
            </a:r>
            <a:r>
              <a:rPr sz="2800" spc="-70" dirty="0">
                <a:latin typeface="Arial"/>
                <a:cs typeface="Arial"/>
              </a:rPr>
              <a:t> </a:t>
            </a:r>
            <a:r>
              <a:rPr sz="2800" dirty="0">
                <a:latin typeface="Arial"/>
                <a:cs typeface="Arial"/>
              </a:rPr>
              <a:t>in  the running</a:t>
            </a:r>
            <a:r>
              <a:rPr sz="2800" spc="-65" dirty="0">
                <a:latin typeface="Arial"/>
                <a:cs typeface="Arial"/>
              </a:rPr>
              <a:t> </a:t>
            </a:r>
            <a:r>
              <a:rPr sz="2800" dirty="0">
                <a:latin typeface="Arial"/>
                <a:cs typeface="Arial"/>
              </a:rPr>
              <a:t>score.</a:t>
            </a:r>
            <a:endParaRPr sz="2800">
              <a:latin typeface="Arial"/>
              <a:cs typeface="Arial"/>
            </a:endParaRPr>
          </a:p>
        </p:txBody>
      </p:sp>
      <p:sp>
        <p:nvSpPr>
          <p:cNvPr id="4" name="object 4"/>
          <p:cNvSpPr/>
          <p:nvPr/>
        </p:nvSpPr>
        <p:spPr>
          <a:xfrm>
            <a:off x="5014930" y="3186130"/>
            <a:ext cx="561975" cy="561975"/>
          </a:xfrm>
          <a:custGeom>
            <a:avLst/>
            <a:gdLst/>
            <a:ahLst/>
            <a:cxnLst/>
            <a:rect l="l" t="t" r="r" b="b"/>
            <a:pathLst>
              <a:path w="561975" h="561975">
                <a:moveTo>
                  <a:pt x="280249" y="0"/>
                </a:moveTo>
                <a:lnTo>
                  <a:pt x="223662" y="5850"/>
                </a:lnTo>
                <a:lnTo>
                  <a:pt x="170957" y="22355"/>
                </a:lnTo>
                <a:lnTo>
                  <a:pt x="123299" y="48375"/>
                </a:lnTo>
                <a:lnTo>
                  <a:pt x="81810" y="82774"/>
                </a:lnTo>
                <a:lnTo>
                  <a:pt x="47607" y="124437"/>
                </a:lnTo>
                <a:lnTo>
                  <a:pt x="21810" y="172247"/>
                </a:lnTo>
                <a:lnTo>
                  <a:pt x="5563" y="225064"/>
                </a:lnTo>
                <a:lnTo>
                  <a:pt x="0" y="281689"/>
                </a:lnTo>
                <a:lnTo>
                  <a:pt x="1522" y="310394"/>
                </a:lnTo>
                <a:lnTo>
                  <a:pt x="12842" y="365188"/>
                </a:lnTo>
                <a:lnTo>
                  <a:pt x="34248" y="415513"/>
                </a:lnTo>
                <a:lnTo>
                  <a:pt x="64597" y="460225"/>
                </a:lnTo>
                <a:lnTo>
                  <a:pt x="102767" y="498210"/>
                </a:lnTo>
                <a:lnTo>
                  <a:pt x="147643" y="528351"/>
                </a:lnTo>
                <a:lnTo>
                  <a:pt x="198103" y="549516"/>
                </a:lnTo>
                <a:lnTo>
                  <a:pt x="252980" y="560561"/>
                </a:lnTo>
                <a:lnTo>
                  <a:pt x="281689" y="561939"/>
                </a:lnTo>
                <a:lnTo>
                  <a:pt x="310393" y="560416"/>
                </a:lnTo>
                <a:lnTo>
                  <a:pt x="338277" y="556088"/>
                </a:lnTo>
                <a:lnTo>
                  <a:pt x="365188" y="549095"/>
                </a:lnTo>
                <a:lnTo>
                  <a:pt x="390982" y="539582"/>
                </a:lnTo>
                <a:lnTo>
                  <a:pt x="403735" y="533400"/>
                </a:lnTo>
                <a:lnTo>
                  <a:pt x="280249" y="533400"/>
                </a:lnTo>
                <a:lnTo>
                  <a:pt x="254421" y="532023"/>
                </a:lnTo>
                <a:lnTo>
                  <a:pt x="205219" y="521841"/>
                </a:lnTo>
                <a:lnTo>
                  <a:pt x="160045" y="502608"/>
                </a:lnTo>
                <a:lnTo>
                  <a:pt x="119880" y="475326"/>
                </a:lnTo>
                <a:lnTo>
                  <a:pt x="85744" y="441006"/>
                </a:lnTo>
                <a:lnTo>
                  <a:pt x="58670" y="400676"/>
                </a:lnTo>
                <a:lnTo>
                  <a:pt x="39677" y="355367"/>
                </a:lnTo>
                <a:lnTo>
                  <a:pt x="29770" y="306082"/>
                </a:lnTo>
                <a:lnTo>
                  <a:pt x="28539" y="280249"/>
                </a:lnTo>
                <a:lnTo>
                  <a:pt x="29916" y="254421"/>
                </a:lnTo>
                <a:lnTo>
                  <a:pt x="40097" y="205219"/>
                </a:lnTo>
                <a:lnTo>
                  <a:pt x="59330" y="160045"/>
                </a:lnTo>
                <a:lnTo>
                  <a:pt x="86612" y="119880"/>
                </a:lnTo>
                <a:lnTo>
                  <a:pt x="120933" y="85744"/>
                </a:lnTo>
                <a:lnTo>
                  <a:pt x="161263" y="58670"/>
                </a:lnTo>
                <a:lnTo>
                  <a:pt x="206571" y="39677"/>
                </a:lnTo>
                <a:lnTo>
                  <a:pt x="255856" y="29770"/>
                </a:lnTo>
                <a:lnTo>
                  <a:pt x="281689" y="28539"/>
                </a:lnTo>
                <a:lnTo>
                  <a:pt x="403748" y="28539"/>
                </a:lnTo>
                <a:lnTo>
                  <a:pt x="389691" y="21810"/>
                </a:lnTo>
                <a:lnTo>
                  <a:pt x="363835" y="12423"/>
                </a:lnTo>
                <a:lnTo>
                  <a:pt x="336875" y="5563"/>
                </a:lnTo>
                <a:lnTo>
                  <a:pt x="308959" y="1376"/>
                </a:lnTo>
                <a:lnTo>
                  <a:pt x="280249" y="0"/>
                </a:lnTo>
                <a:close/>
              </a:path>
              <a:path w="561975" h="561975">
                <a:moveTo>
                  <a:pt x="403748" y="28539"/>
                </a:moveTo>
                <a:lnTo>
                  <a:pt x="281689" y="28539"/>
                </a:lnTo>
                <a:lnTo>
                  <a:pt x="307517" y="29916"/>
                </a:lnTo>
                <a:lnTo>
                  <a:pt x="332563" y="33812"/>
                </a:lnTo>
                <a:lnTo>
                  <a:pt x="379870" y="48644"/>
                </a:lnTo>
                <a:lnTo>
                  <a:pt x="422666" y="72028"/>
                </a:lnTo>
                <a:lnTo>
                  <a:pt x="459945" y="102957"/>
                </a:lnTo>
                <a:lnTo>
                  <a:pt x="490679" y="140411"/>
                </a:lnTo>
                <a:lnTo>
                  <a:pt x="513839" y="183358"/>
                </a:lnTo>
                <a:lnTo>
                  <a:pt x="528413" y="230778"/>
                </a:lnTo>
                <a:lnTo>
                  <a:pt x="533400" y="281689"/>
                </a:lnTo>
                <a:lnTo>
                  <a:pt x="532023" y="307517"/>
                </a:lnTo>
                <a:lnTo>
                  <a:pt x="521841" y="356720"/>
                </a:lnTo>
                <a:lnTo>
                  <a:pt x="502608" y="401894"/>
                </a:lnTo>
                <a:lnTo>
                  <a:pt x="475326" y="442059"/>
                </a:lnTo>
                <a:lnTo>
                  <a:pt x="441006" y="476195"/>
                </a:lnTo>
                <a:lnTo>
                  <a:pt x="400676" y="503269"/>
                </a:lnTo>
                <a:lnTo>
                  <a:pt x="355367" y="522262"/>
                </a:lnTo>
                <a:lnTo>
                  <a:pt x="306082" y="532168"/>
                </a:lnTo>
                <a:lnTo>
                  <a:pt x="280249" y="533400"/>
                </a:lnTo>
                <a:lnTo>
                  <a:pt x="403735" y="533400"/>
                </a:lnTo>
                <a:lnTo>
                  <a:pt x="438640" y="513563"/>
                </a:lnTo>
                <a:lnTo>
                  <a:pt x="480128" y="479164"/>
                </a:lnTo>
                <a:lnTo>
                  <a:pt x="514332" y="437502"/>
                </a:lnTo>
                <a:lnTo>
                  <a:pt x="540128" y="389691"/>
                </a:lnTo>
                <a:lnTo>
                  <a:pt x="556375" y="336875"/>
                </a:lnTo>
                <a:lnTo>
                  <a:pt x="561939" y="280249"/>
                </a:lnTo>
                <a:lnTo>
                  <a:pt x="560416" y="251545"/>
                </a:lnTo>
                <a:lnTo>
                  <a:pt x="549095" y="196750"/>
                </a:lnTo>
                <a:lnTo>
                  <a:pt x="527691" y="146425"/>
                </a:lnTo>
                <a:lnTo>
                  <a:pt x="497340" y="101714"/>
                </a:lnTo>
                <a:lnTo>
                  <a:pt x="459172" y="63728"/>
                </a:lnTo>
                <a:lnTo>
                  <a:pt x="414295" y="33587"/>
                </a:lnTo>
                <a:lnTo>
                  <a:pt x="403748" y="28539"/>
                </a:lnTo>
                <a:close/>
              </a:path>
            </a:pathLst>
          </a:custGeom>
          <a:solidFill>
            <a:srgbClr val="000000"/>
          </a:solidFill>
        </p:spPr>
        <p:txBody>
          <a:bodyPr wrap="square" lIns="0" tIns="0" rIns="0" bIns="0" rtlCol="0"/>
          <a:lstStyle/>
          <a:p>
            <a:endParaRPr/>
          </a:p>
        </p:txBody>
      </p:sp>
      <p:sp>
        <p:nvSpPr>
          <p:cNvPr id="5" name="object 5"/>
          <p:cNvSpPr/>
          <p:nvPr/>
        </p:nvSpPr>
        <p:spPr>
          <a:xfrm>
            <a:off x="3413818" y="976326"/>
            <a:ext cx="638175" cy="561975"/>
          </a:xfrm>
          <a:custGeom>
            <a:avLst/>
            <a:gdLst/>
            <a:ahLst/>
            <a:cxnLst/>
            <a:rect l="l" t="t" r="r" b="b"/>
            <a:pathLst>
              <a:path w="638175" h="561975">
                <a:moveTo>
                  <a:pt x="318433" y="0"/>
                </a:moveTo>
                <a:lnTo>
                  <a:pt x="254499" y="5753"/>
                </a:lnTo>
                <a:lnTo>
                  <a:pt x="194872" y="22066"/>
                </a:lnTo>
                <a:lnTo>
                  <a:pt x="140823" y="47866"/>
                </a:lnTo>
                <a:lnTo>
                  <a:pt x="93628" y="82095"/>
                </a:lnTo>
                <a:lnTo>
                  <a:pt x="54582" y="123710"/>
                </a:lnTo>
                <a:lnTo>
                  <a:pt x="25035" y="171648"/>
                </a:lnTo>
                <a:lnTo>
                  <a:pt x="6380" y="224769"/>
                </a:lnTo>
                <a:lnTo>
                  <a:pt x="0" y="281796"/>
                </a:lnTo>
                <a:lnTo>
                  <a:pt x="1762" y="310696"/>
                </a:lnTo>
                <a:lnTo>
                  <a:pt x="14785" y="365795"/>
                </a:lnTo>
                <a:lnTo>
                  <a:pt x="39315" y="416246"/>
                </a:lnTo>
                <a:lnTo>
                  <a:pt x="73955" y="460912"/>
                </a:lnTo>
                <a:lnTo>
                  <a:pt x="117359" y="498727"/>
                </a:lnTo>
                <a:lnTo>
                  <a:pt x="168228" y="528650"/>
                </a:lnTo>
                <a:lnTo>
                  <a:pt x="225289" y="549621"/>
                </a:lnTo>
                <a:lnTo>
                  <a:pt x="287268" y="560570"/>
                </a:lnTo>
                <a:lnTo>
                  <a:pt x="319694" y="561947"/>
                </a:lnTo>
                <a:lnTo>
                  <a:pt x="352118" y="560458"/>
                </a:lnTo>
                <a:lnTo>
                  <a:pt x="383627" y="556193"/>
                </a:lnTo>
                <a:lnTo>
                  <a:pt x="414059" y="549290"/>
                </a:lnTo>
                <a:lnTo>
                  <a:pt x="443255" y="539880"/>
                </a:lnTo>
                <a:lnTo>
                  <a:pt x="458549" y="533400"/>
                </a:lnTo>
                <a:lnTo>
                  <a:pt x="318433" y="533400"/>
                </a:lnTo>
                <a:lnTo>
                  <a:pt x="288530" y="532023"/>
                </a:lnTo>
                <a:lnTo>
                  <a:pt x="231561" y="521743"/>
                </a:lnTo>
                <a:lnTo>
                  <a:pt x="179327" y="502318"/>
                </a:lnTo>
                <a:lnTo>
                  <a:pt x="133005" y="474816"/>
                </a:lnTo>
                <a:lnTo>
                  <a:pt x="93774" y="440326"/>
                </a:lnTo>
                <a:lnTo>
                  <a:pt x="62787" y="399949"/>
                </a:lnTo>
                <a:lnTo>
                  <a:pt x="41148" y="354768"/>
                </a:lnTo>
                <a:lnTo>
                  <a:pt x="29912" y="305786"/>
                </a:lnTo>
                <a:lnTo>
                  <a:pt x="28526" y="280150"/>
                </a:lnTo>
                <a:lnTo>
                  <a:pt x="30101" y="254528"/>
                </a:lnTo>
                <a:lnTo>
                  <a:pt x="41675" y="205693"/>
                </a:lnTo>
                <a:lnTo>
                  <a:pt x="63567" y="160738"/>
                </a:lnTo>
                <a:lnTo>
                  <a:pt x="94726" y="120609"/>
                </a:lnTo>
                <a:lnTo>
                  <a:pt x="134075" y="86357"/>
                </a:lnTo>
                <a:lnTo>
                  <a:pt x="180483" y="59079"/>
                </a:lnTo>
                <a:lnTo>
                  <a:pt x="232783" y="39870"/>
                </a:lnTo>
                <a:lnTo>
                  <a:pt x="289791" y="29811"/>
                </a:lnTo>
                <a:lnTo>
                  <a:pt x="319694" y="28547"/>
                </a:lnTo>
                <a:lnTo>
                  <a:pt x="458570" y="28547"/>
                </a:lnTo>
                <a:lnTo>
                  <a:pt x="442062" y="21625"/>
                </a:lnTo>
                <a:lnTo>
                  <a:pt x="412837" y="12325"/>
                </a:lnTo>
                <a:lnTo>
                  <a:pt x="382383" y="5529"/>
                </a:lnTo>
                <a:lnTo>
                  <a:pt x="350857" y="1376"/>
                </a:lnTo>
                <a:lnTo>
                  <a:pt x="318433" y="0"/>
                </a:lnTo>
                <a:close/>
              </a:path>
              <a:path w="638175" h="561975">
                <a:moveTo>
                  <a:pt x="458570" y="28547"/>
                </a:moveTo>
                <a:lnTo>
                  <a:pt x="319694" y="28547"/>
                </a:lnTo>
                <a:lnTo>
                  <a:pt x="349596" y="29923"/>
                </a:lnTo>
                <a:lnTo>
                  <a:pt x="378599" y="33853"/>
                </a:lnTo>
                <a:lnTo>
                  <a:pt x="433348" y="48839"/>
                </a:lnTo>
                <a:lnTo>
                  <a:pt x="482773" y="72436"/>
                </a:lnTo>
                <a:lnTo>
                  <a:pt x="525696" y="103571"/>
                </a:lnTo>
                <a:lnTo>
                  <a:pt x="560947" y="141141"/>
                </a:lnTo>
                <a:lnTo>
                  <a:pt x="587395" y="184052"/>
                </a:lnTo>
                <a:lnTo>
                  <a:pt x="603963" y="231251"/>
                </a:lnTo>
                <a:lnTo>
                  <a:pt x="609600" y="281796"/>
                </a:lnTo>
                <a:lnTo>
                  <a:pt x="608026" y="307418"/>
                </a:lnTo>
                <a:lnTo>
                  <a:pt x="596452" y="356254"/>
                </a:lnTo>
                <a:lnTo>
                  <a:pt x="574559" y="401208"/>
                </a:lnTo>
                <a:lnTo>
                  <a:pt x="543401" y="441337"/>
                </a:lnTo>
                <a:lnTo>
                  <a:pt x="504051" y="475589"/>
                </a:lnTo>
                <a:lnTo>
                  <a:pt x="457643" y="502867"/>
                </a:lnTo>
                <a:lnTo>
                  <a:pt x="405344" y="522076"/>
                </a:lnTo>
                <a:lnTo>
                  <a:pt x="348336" y="532135"/>
                </a:lnTo>
                <a:lnTo>
                  <a:pt x="318433" y="533400"/>
                </a:lnTo>
                <a:lnTo>
                  <a:pt x="458549" y="533400"/>
                </a:lnTo>
                <a:lnTo>
                  <a:pt x="497302" y="514080"/>
                </a:lnTo>
                <a:lnTo>
                  <a:pt x="544498" y="479851"/>
                </a:lnTo>
                <a:lnTo>
                  <a:pt x="583544" y="438236"/>
                </a:lnTo>
                <a:lnTo>
                  <a:pt x="613091" y="390298"/>
                </a:lnTo>
                <a:lnTo>
                  <a:pt x="631746" y="337177"/>
                </a:lnTo>
                <a:lnTo>
                  <a:pt x="638126" y="280150"/>
                </a:lnTo>
                <a:lnTo>
                  <a:pt x="636365" y="251250"/>
                </a:lnTo>
                <a:lnTo>
                  <a:pt x="623341" y="196151"/>
                </a:lnTo>
                <a:lnTo>
                  <a:pt x="598811" y="145699"/>
                </a:lnTo>
                <a:lnTo>
                  <a:pt x="564170" y="101034"/>
                </a:lnTo>
                <a:lnTo>
                  <a:pt x="520767" y="63219"/>
                </a:lnTo>
                <a:lnTo>
                  <a:pt x="469898" y="33296"/>
                </a:lnTo>
                <a:lnTo>
                  <a:pt x="458570" y="28547"/>
                </a:lnTo>
                <a:close/>
              </a:path>
            </a:pathLst>
          </a:custGeom>
          <a:solidFill>
            <a:srgbClr val="000000"/>
          </a:solidFill>
        </p:spPr>
        <p:txBody>
          <a:bodyPr wrap="square" lIns="0" tIns="0" rIns="0" bIns="0" rtlCol="0"/>
          <a:lstStyle/>
          <a:p>
            <a:endParaRPr/>
          </a:p>
        </p:txBody>
      </p:sp>
      <p:sp>
        <p:nvSpPr>
          <p:cNvPr id="6" name="object 6"/>
          <p:cNvSpPr/>
          <p:nvPr/>
        </p:nvSpPr>
        <p:spPr>
          <a:xfrm>
            <a:off x="5010150" y="3181350"/>
            <a:ext cx="571500" cy="571500"/>
          </a:xfrm>
          <a:custGeom>
            <a:avLst/>
            <a:gdLst/>
            <a:ahLst/>
            <a:cxnLst/>
            <a:rect l="l" t="t" r="r" b="b"/>
            <a:pathLst>
              <a:path w="571500" h="571500">
                <a:moveTo>
                  <a:pt x="552450" y="0"/>
                </a:moveTo>
                <a:lnTo>
                  <a:pt x="19050" y="0"/>
                </a:lnTo>
                <a:lnTo>
                  <a:pt x="11635" y="1497"/>
                </a:lnTo>
                <a:lnTo>
                  <a:pt x="5579" y="5579"/>
                </a:lnTo>
                <a:lnTo>
                  <a:pt x="1497" y="11635"/>
                </a:lnTo>
                <a:lnTo>
                  <a:pt x="0" y="19050"/>
                </a:lnTo>
                <a:lnTo>
                  <a:pt x="0" y="552450"/>
                </a:lnTo>
                <a:lnTo>
                  <a:pt x="1497" y="559864"/>
                </a:lnTo>
                <a:lnTo>
                  <a:pt x="5579" y="565920"/>
                </a:lnTo>
                <a:lnTo>
                  <a:pt x="11635" y="570002"/>
                </a:lnTo>
                <a:lnTo>
                  <a:pt x="19050" y="571500"/>
                </a:lnTo>
                <a:lnTo>
                  <a:pt x="552450" y="571500"/>
                </a:lnTo>
                <a:lnTo>
                  <a:pt x="559864" y="570002"/>
                </a:lnTo>
                <a:lnTo>
                  <a:pt x="565920" y="565920"/>
                </a:lnTo>
                <a:lnTo>
                  <a:pt x="570002" y="559864"/>
                </a:lnTo>
                <a:lnTo>
                  <a:pt x="571500" y="552450"/>
                </a:lnTo>
                <a:lnTo>
                  <a:pt x="38100" y="552450"/>
                </a:lnTo>
                <a:lnTo>
                  <a:pt x="19050" y="533400"/>
                </a:lnTo>
                <a:lnTo>
                  <a:pt x="38100" y="533400"/>
                </a:lnTo>
                <a:lnTo>
                  <a:pt x="38100" y="38100"/>
                </a:lnTo>
                <a:lnTo>
                  <a:pt x="19050" y="38100"/>
                </a:lnTo>
                <a:lnTo>
                  <a:pt x="38100" y="19050"/>
                </a:lnTo>
                <a:lnTo>
                  <a:pt x="571500" y="19050"/>
                </a:lnTo>
                <a:lnTo>
                  <a:pt x="570002" y="11635"/>
                </a:lnTo>
                <a:lnTo>
                  <a:pt x="565920" y="5579"/>
                </a:lnTo>
                <a:lnTo>
                  <a:pt x="559864" y="1497"/>
                </a:lnTo>
                <a:lnTo>
                  <a:pt x="552450" y="0"/>
                </a:lnTo>
                <a:close/>
              </a:path>
              <a:path w="571500" h="571500">
                <a:moveTo>
                  <a:pt x="38100" y="533400"/>
                </a:moveTo>
                <a:lnTo>
                  <a:pt x="19050" y="533400"/>
                </a:lnTo>
                <a:lnTo>
                  <a:pt x="38100" y="552450"/>
                </a:lnTo>
                <a:lnTo>
                  <a:pt x="38100" y="533400"/>
                </a:lnTo>
                <a:close/>
              </a:path>
              <a:path w="571500" h="571500">
                <a:moveTo>
                  <a:pt x="533400" y="533400"/>
                </a:moveTo>
                <a:lnTo>
                  <a:pt x="38100" y="533400"/>
                </a:lnTo>
                <a:lnTo>
                  <a:pt x="38100" y="552450"/>
                </a:lnTo>
                <a:lnTo>
                  <a:pt x="533400" y="552450"/>
                </a:lnTo>
                <a:lnTo>
                  <a:pt x="533400" y="533400"/>
                </a:lnTo>
                <a:close/>
              </a:path>
              <a:path w="571500" h="571500">
                <a:moveTo>
                  <a:pt x="533400" y="19050"/>
                </a:moveTo>
                <a:lnTo>
                  <a:pt x="533400" y="552450"/>
                </a:lnTo>
                <a:lnTo>
                  <a:pt x="552450" y="533400"/>
                </a:lnTo>
                <a:lnTo>
                  <a:pt x="571500" y="533400"/>
                </a:lnTo>
                <a:lnTo>
                  <a:pt x="571500" y="38100"/>
                </a:lnTo>
                <a:lnTo>
                  <a:pt x="552450" y="38100"/>
                </a:lnTo>
                <a:lnTo>
                  <a:pt x="533400" y="19050"/>
                </a:lnTo>
                <a:close/>
              </a:path>
              <a:path w="571500" h="571500">
                <a:moveTo>
                  <a:pt x="571500" y="533400"/>
                </a:moveTo>
                <a:lnTo>
                  <a:pt x="552450" y="533400"/>
                </a:lnTo>
                <a:lnTo>
                  <a:pt x="533400" y="552450"/>
                </a:lnTo>
                <a:lnTo>
                  <a:pt x="571500" y="552450"/>
                </a:lnTo>
                <a:lnTo>
                  <a:pt x="571500" y="533400"/>
                </a:lnTo>
                <a:close/>
              </a:path>
              <a:path w="571500" h="571500">
                <a:moveTo>
                  <a:pt x="38100" y="19050"/>
                </a:moveTo>
                <a:lnTo>
                  <a:pt x="19050" y="38100"/>
                </a:lnTo>
                <a:lnTo>
                  <a:pt x="38100" y="38100"/>
                </a:lnTo>
                <a:lnTo>
                  <a:pt x="38100" y="19050"/>
                </a:lnTo>
                <a:close/>
              </a:path>
              <a:path w="571500" h="571500">
                <a:moveTo>
                  <a:pt x="533400" y="19050"/>
                </a:moveTo>
                <a:lnTo>
                  <a:pt x="38100" y="19050"/>
                </a:lnTo>
                <a:lnTo>
                  <a:pt x="38100" y="38100"/>
                </a:lnTo>
                <a:lnTo>
                  <a:pt x="533400" y="38100"/>
                </a:lnTo>
                <a:lnTo>
                  <a:pt x="533400" y="19050"/>
                </a:lnTo>
                <a:close/>
              </a:path>
              <a:path w="571500" h="571500">
                <a:moveTo>
                  <a:pt x="571500" y="19050"/>
                </a:moveTo>
                <a:lnTo>
                  <a:pt x="533400" y="19050"/>
                </a:lnTo>
                <a:lnTo>
                  <a:pt x="552450" y="38100"/>
                </a:lnTo>
                <a:lnTo>
                  <a:pt x="571500" y="38100"/>
                </a:lnTo>
                <a:lnTo>
                  <a:pt x="571500" y="19050"/>
                </a:lnTo>
                <a:close/>
              </a:path>
            </a:pathLst>
          </a:custGeom>
          <a:solidFill>
            <a:srgbClr val="000000"/>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 y="198120"/>
            <a:ext cx="9122664" cy="8961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46888" rIns="0" bIns="0" rtlCol="0">
            <a:spAutoFit/>
          </a:bodyPr>
          <a:lstStyle/>
          <a:p>
            <a:pPr marL="95885">
              <a:lnSpc>
                <a:spcPct val="100000"/>
              </a:lnSpc>
            </a:pPr>
            <a:r>
              <a:rPr b="1" dirty="0">
                <a:solidFill>
                  <a:srgbClr val="0000FF"/>
                </a:solidFill>
                <a:latin typeface="Arial"/>
                <a:cs typeface="Arial"/>
              </a:rPr>
              <a:t>WHAT </a:t>
            </a:r>
            <a:r>
              <a:rPr b="1" spc="-5" dirty="0">
                <a:solidFill>
                  <a:srgbClr val="0000FF"/>
                </a:solidFill>
                <a:latin typeface="Arial"/>
                <a:cs typeface="Arial"/>
              </a:rPr>
              <a:t>GOES IN THE COMMENTS</a:t>
            </a:r>
            <a:r>
              <a:rPr b="1" spc="-30" dirty="0">
                <a:solidFill>
                  <a:srgbClr val="0000FF"/>
                </a:solidFill>
                <a:latin typeface="Arial"/>
                <a:cs typeface="Arial"/>
              </a:rPr>
              <a:t> </a:t>
            </a:r>
            <a:r>
              <a:rPr b="1" spc="-5" dirty="0">
                <a:solidFill>
                  <a:srgbClr val="0000FF"/>
                </a:solidFill>
                <a:latin typeface="Arial"/>
                <a:cs typeface="Arial"/>
              </a:rPr>
              <a:t>SECTION?</a:t>
            </a:r>
          </a:p>
        </p:txBody>
      </p:sp>
      <p:sp>
        <p:nvSpPr>
          <p:cNvPr id="4" name="object 4"/>
          <p:cNvSpPr/>
          <p:nvPr/>
        </p:nvSpPr>
        <p:spPr>
          <a:xfrm>
            <a:off x="2279904" y="957072"/>
            <a:ext cx="4614672" cy="89611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517139" y="1074928"/>
            <a:ext cx="4110354" cy="487680"/>
          </a:xfrm>
          <a:prstGeom prst="rect">
            <a:avLst/>
          </a:prstGeom>
        </p:spPr>
        <p:txBody>
          <a:bodyPr vert="horz" wrap="square" lIns="0" tIns="0" rIns="0" bIns="0" rtlCol="0">
            <a:spAutoFit/>
          </a:bodyPr>
          <a:lstStyle/>
          <a:p>
            <a:pPr marL="12700">
              <a:lnSpc>
                <a:spcPct val="100000"/>
              </a:lnSpc>
            </a:pPr>
            <a:r>
              <a:rPr sz="3200" b="1" spc="-5" dirty="0">
                <a:solidFill>
                  <a:srgbClr val="008000"/>
                </a:solidFill>
                <a:latin typeface="Arial"/>
                <a:cs typeface="Arial"/>
              </a:rPr>
              <a:t>Administrative</a:t>
            </a:r>
            <a:r>
              <a:rPr sz="3200" b="1" spc="-55" dirty="0">
                <a:solidFill>
                  <a:srgbClr val="008000"/>
                </a:solidFill>
                <a:latin typeface="Arial"/>
                <a:cs typeface="Arial"/>
              </a:rPr>
              <a:t> </a:t>
            </a:r>
            <a:r>
              <a:rPr sz="3200" b="1" spc="-5" dirty="0">
                <a:solidFill>
                  <a:srgbClr val="008000"/>
                </a:solidFill>
                <a:latin typeface="Arial"/>
                <a:cs typeface="Arial"/>
              </a:rPr>
              <a:t>Cards</a:t>
            </a:r>
            <a:endParaRPr sz="3200">
              <a:latin typeface="Arial"/>
              <a:cs typeface="Arial"/>
            </a:endParaRPr>
          </a:p>
        </p:txBody>
      </p:sp>
      <p:sp>
        <p:nvSpPr>
          <p:cNvPr id="6" name="object 6"/>
          <p:cNvSpPr/>
          <p:nvPr/>
        </p:nvSpPr>
        <p:spPr>
          <a:xfrm>
            <a:off x="3374135" y="1990344"/>
            <a:ext cx="512063" cy="67665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474720" y="1990344"/>
            <a:ext cx="2154936" cy="6766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218176" y="1990344"/>
            <a:ext cx="512063" cy="67665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474720" y="3325367"/>
            <a:ext cx="1767839" cy="673608"/>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535940" y="2078735"/>
            <a:ext cx="8224520" cy="3108960"/>
          </a:xfrm>
          <a:prstGeom prst="rect">
            <a:avLst/>
          </a:prstGeom>
        </p:spPr>
        <p:txBody>
          <a:bodyPr vert="horz" wrap="square" lIns="0" tIns="0" rIns="0" bIns="0" rtlCol="0">
            <a:spAutoFit/>
          </a:bodyPr>
          <a:lstStyle/>
          <a:p>
            <a:pPr marL="298450" indent="-285750">
              <a:lnSpc>
                <a:spcPct val="100000"/>
              </a:lnSpc>
              <a:buChar char="–"/>
              <a:tabLst>
                <a:tab pos="298450" algn="l"/>
              </a:tabLst>
            </a:pPr>
            <a:r>
              <a:rPr sz="2400" dirty="0">
                <a:latin typeface="Arial"/>
                <a:cs typeface="Arial"/>
              </a:rPr>
              <a:t>Unnecessary Delay </a:t>
            </a:r>
            <a:r>
              <a:rPr sz="2400" b="1" spc="-5" dirty="0">
                <a:latin typeface="Arial"/>
                <a:cs typeface="Arial"/>
              </a:rPr>
              <a:t>(</a:t>
            </a:r>
            <a:r>
              <a:rPr sz="2400" b="1" u="sng" spc="-5" dirty="0">
                <a:solidFill>
                  <a:srgbClr val="FFFF00"/>
                </a:solidFill>
                <a:latin typeface="Arial"/>
                <a:cs typeface="Arial"/>
              </a:rPr>
              <a:t>Yellow Card</a:t>
            </a:r>
            <a:r>
              <a:rPr lang="en-US" sz="2400" b="1" u="sng" spc="-5" dirty="0">
                <a:solidFill>
                  <a:srgbClr val="FFFF00"/>
                </a:solidFill>
                <a:latin typeface="Arial"/>
                <a:cs typeface="Arial"/>
              </a:rPr>
              <a:t>   </a:t>
            </a:r>
            <a:r>
              <a:rPr sz="2400" b="1" spc="-5" dirty="0">
                <a:latin typeface="Arial"/>
                <a:cs typeface="Arial"/>
              </a:rPr>
              <a:t>First Offense in</a:t>
            </a:r>
            <a:r>
              <a:rPr sz="2400" b="1" spc="-60" dirty="0">
                <a:latin typeface="Arial"/>
                <a:cs typeface="Arial"/>
              </a:rPr>
              <a:t> </a:t>
            </a:r>
            <a:r>
              <a:rPr sz="2400" b="1" dirty="0">
                <a:latin typeface="Arial"/>
                <a:cs typeface="Arial"/>
              </a:rPr>
              <a:t>set</a:t>
            </a:r>
            <a:endParaRPr sz="2400" dirty="0">
              <a:latin typeface="Arial"/>
              <a:cs typeface="Arial"/>
            </a:endParaRPr>
          </a:p>
          <a:p>
            <a:pPr marL="698500" marR="300355" lvl="1" indent="-228600">
              <a:lnSpc>
                <a:spcPts val="2780"/>
              </a:lnSpc>
              <a:spcBef>
                <a:spcPts val="295"/>
              </a:spcBef>
              <a:buChar char="•"/>
              <a:tabLst>
                <a:tab pos="698500" algn="l"/>
              </a:tabLst>
            </a:pPr>
            <a:r>
              <a:rPr sz="2000" dirty="0">
                <a:latin typeface="Arial"/>
                <a:cs typeface="Arial"/>
              </a:rPr>
              <a:t>YUD, </a:t>
            </a:r>
            <a:r>
              <a:rPr sz="2000" spc="-5" dirty="0">
                <a:latin typeface="Arial"/>
                <a:cs typeface="Arial"/>
              </a:rPr>
              <a:t>team name </a:t>
            </a:r>
            <a:r>
              <a:rPr sz="2000" dirty="0">
                <a:latin typeface="Arial"/>
                <a:cs typeface="Arial"/>
              </a:rPr>
              <a:t>(if only have one </a:t>
            </a:r>
            <a:r>
              <a:rPr sz="2000" spc="-5" dirty="0">
                <a:latin typeface="Arial"/>
                <a:cs typeface="Arial"/>
              </a:rPr>
              <a:t>comment section), then team  score (team score </a:t>
            </a:r>
            <a:r>
              <a:rPr sz="2000" dirty="0">
                <a:latin typeface="Arial"/>
                <a:cs typeface="Arial"/>
              </a:rPr>
              <a:t>with </a:t>
            </a:r>
            <a:r>
              <a:rPr sz="2000" spc="-5" dirty="0">
                <a:latin typeface="Arial"/>
                <a:cs typeface="Arial"/>
              </a:rPr>
              <a:t>offending team </a:t>
            </a:r>
            <a:r>
              <a:rPr sz="2000" dirty="0">
                <a:latin typeface="Arial"/>
                <a:cs typeface="Arial"/>
              </a:rPr>
              <a:t>listed</a:t>
            </a:r>
            <a:r>
              <a:rPr sz="2000" spc="-40" dirty="0">
                <a:latin typeface="Arial"/>
                <a:cs typeface="Arial"/>
              </a:rPr>
              <a:t> </a:t>
            </a:r>
            <a:r>
              <a:rPr sz="2000" spc="-5" dirty="0">
                <a:latin typeface="Arial"/>
                <a:cs typeface="Arial"/>
              </a:rPr>
              <a:t>first</a:t>
            </a:r>
            <a:r>
              <a:rPr sz="2400" spc="-5" dirty="0">
                <a:latin typeface="Arial"/>
                <a:cs typeface="Arial"/>
              </a:rPr>
              <a:t>).</a:t>
            </a:r>
            <a:endParaRPr sz="2400" dirty="0">
              <a:latin typeface="Arial"/>
              <a:cs typeface="Arial"/>
            </a:endParaRPr>
          </a:p>
          <a:p>
            <a:pPr marL="298450" marR="5080" indent="-285750">
              <a:lnSpc>
                <a:spcPts val="2810"/>
              </a:lnSpc>
              <a:spcBef>
                <a:spcPts val="1900"/>
              </a:spcBef>
              <a:buChar char="–"/>
              <a:tabLst>
                <a:tab pos="298450" algn="l"/>
              </a:tabLst>
            </a:pPr>
            <a:r>
              <a:rPr sz="2400" dirty="0">
                <a:latin typeface="Arial"/>
                <a:cs typeface="Arial"/>
              </a:rPr>
              <a:t>Unnecessary Delay (</a:t>
            </a:r>
            <a:r>
              <a:rPr sz="2400" b="1" dirty="0">
                <a:solidFill>
                  <a:srgbClr val="FF0000"/>
                </a:solidFill>
                <a:latin typeface="Arial"/>
                <a:cs typeface="Arial"/>
              </a:rPr>
              <a:t>Red </a:t>
            </a:r>
            <a:r>
              <a:rPr sz="2400" b="1" spc="-5" dirty="0">
                <a:solidFill>
                  <a:srgbClr val="FF0000"/>
                </a:solidFill>
                <a:latin typeface="Arial"/>
                <a:cs typeface="Arial"/>
              </a:rPr>
              <a:t>Card</a:t>
            </a:r>
            <a:r>
              <a:rPr sz="2400" spc="-5" dirty="0">
                <a:latin typeface="Arial"/>
                <a:cs typeface="Arial"/>
              </a:rPr>
              <a:t>) </a:t>
            </a:r>
            <a:r>
              <a:rPr sz="2400" b="1" spc="-5" dirty="0">
                <a:latin typeface="Arial"/>
                <a:cs typeface="Arial"/>
              </a:rPr>
              <a:t>Second Offense in </a:t>
            </a:r>
            <a:r>
              <a:rPr sz="2400" b="1" dirty="0">
                <a:latin typeface="Arial"/>
                <a:cs typeface="Arial"/>
              </a:rPr>
              <a:t>same  set</a:t>
            </a:r>
            <a:endParaRPr sz="2400" dirty="0">
              <a:latin typeface="Arial"/>
              <a:cs typeface="Arial"/>
            </a:endParaRPr>
          </a:p>
          <a:p>
            <a:pPr marL="698500" marR="370205" lvl="1" indent="-228600">
              <a:lnSpc>
                <a:spcPct val="100000"/>
              </a:lnSpc>
              <a:spcBef>
                <a:spcPts val="434"/>
              </a:spcBef>
              <a:buChar char="•"/>
              <a:tabLst>
                <a:tab pos="698500" algn="l"/>
              </a:tabLst>
            </a:pPr>
            <a:r>
              <a:rPr sz="2000" dirty="0">
                <a:latin typeface="Arial"/>
                <a:cs typeface="Arial"/>
              </a:rPr>
              <a:t>RUD #of player or C </a:t>
            </a:r>
            <a:r>
              <a:rPr sz="2000" spc="-5" dirty="0">
                <a:latin typeface="Arial"/>
                <a:cs typeface="Arial"/>
              </a:rPr>
              <a:t>for </a:t>
            </a:r>
            <a:r>
              <a:rPr sz="2000" dirty="0">
                <a:latin typeface="Arial"/>
                <a:cs typeface="Arial"/>
              </a:rPr>
              <a:t>coach, </a:t>
            </a:r>
            <a:r>
              <a:rPr sz="2000" spc="-5" dirty="0">
                <a:latin typeface="Arial"/>
                <a:cs typeface="Arial"/>
              </a:rPr>
              <a:t>(team score </a:t>
            </a:r>
            <a:r>
              <a:rPr sz="2000" dirty="0">
                <a:latin typeface="Arial"/>
                <a:cs typeface="Arial"/>
              </a:rPr>
              <a:t>with </a:t>
            </a:r>
            <a:r>
              <a:rPr sz="2000" spc="-5" dirty="0">
                <a:latin typeface="Arial"/>
                <a:cs typeface="Arial"/>
              </a:rPr>
              <a:t>offending</a:t>
            </a:r>
            <a:r>
              <a:rPr sz="2000" spc="-95" dirty="0">
                <a:latin typeface="Arial"/>
                <a:cs typeface="Arial"/>
              </a:rPr>
              <a:t> </a:t>
            </a:r>
            <a:r>
              <a:rPr sz="2000" spc="-5" dirty="0">
                <a:latin typeface="Arial"/>
                <a:cs typeface="Arial"/>
              </a:rPr>
              <a:t>team  </a:t>
            </a:r>
            <a:r>
              <a:rPr sz="2000" dirty="0">
                <a:latin typeface="Arial"/>
                <a:cs typeface="Arial"/>
              </a:rPr>
              <a:t>listed</a:t>
            </a:r>
            <a:r>
              <a:rPr sz="2000" spc="-100" dirty="0">
                <a:latin typeface="Arial"/>
                <a:cs typeface="Arial"/>
              </a:rPr>
              <a:t> </a:t>
            </a:r>
            <a:r>
              <a:rPr sz="2000" spc="-5" dirty="0">
                <a:latin typeface="Arial"/>
                <a:cs typeface="Arial"/>
              </a:rPr>
              <a:t>first).</a:t>
            </a:r>
            <a:endParaRPr sz="2000" dirty="0">
              <a:latin typeface="Arial"/>
              <a:cs typeface="Arial"/>
            </a:endParaRPr>
          </a:p>
          <a:p>
            <a:pPr marL="698500" lvl="1" indent="-228600">
              <a:lnSpc>
                <a:spcPct val="100000"/>
              </a:lnSpc>
              <a:spcBef>
                <a:spcPts val="500"/>
              </a:spcBef>
              <a:buChar char="•"/>
              <a:tabLst>
                <a:tab pos="698500" algn="l"/>
              </a:tabLst>
            </a:pPr>
            <a:r>
              <a:rPr sz="2000" dirty="0">
                <a:latin typeface="Arial"/>
                <a:cs typeface="Arial"/>
              </a:rPr>
              <a:t>Loss of rally/point awarded </a:t>
            </a:r>
            <a:r>
              <a:rPr sz="2000" spc="-5" dirty="0">
                <a:latin typeface="Arial"/>
                <a:cs typeface="Arial"/>
              </a:rPr>
              <a:t>to</a:t>
            </a:r>
            <a:r>
              <a:rPr sz="2000" spc="-125" dirty="0">
                <a:latin typeface="Arial"/>
                <a:cs typeface="Arial"/>
              </a:rPr>
              <a:t> </a:t>
            </a:r>
            <a:r>
              <a:rPr sz="2000" spc="-5" dirty="0">
                <a:latin typeface="Arial"/>
                <a:cs typeface="Arial"/>
              </a:rPr>
              <a:t>opponent.</a:t>
            </a:r>
            <a:endParaRPr sz="20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52400"/>
            <a:ext cx="4267200" cy="496570"/>
          </a:xfrm>
          <a:prstGeom prst="rect">
            <a:avLst/>
          </a:prstGeom>
        </p:spPr>
        <p:txBody>
          <a:bodyPr vert="horz" wrap="square" lIns="0" tIns="0" rIns="0" bIns="0" rtlCol="0">
            <a:spAutoFit/>
          </a:bodyPr>
          <a:lstStyle/>
          <a:p>
            <a:pPr marL="12700">
              <a:lnSpc>
                <a:spcPct val="100000"/>
              </a:lnSpc>
            </a:pPr>
            <a:r>
              <a:rPr b="1" spc="-5" dirty="0">
                <a:solidFill>
                  <a:srgbClr val="007E39"/>
                </a:solidFill>
                <a:latin typeface="Arial"/>
                <a:cs typeface="Arial"/>
              </a:rPr>
              <a:t>Administrative</a:t>
            </a:r>
            <a:r>
              <a:rPr b="1" spc="-65" dirty="0">
                <a:solidFill>
                  <a:srgbClr val="007E39"/>
                </a:solidFill>
                <a:latin typeface="Arial"/>
                <a:cs typeface="Arial"/>
              </a:rPr>
              <a:t> </a:t>
            </a:r>
            <a:r>
              <a:rPr b="1" spc="-5" dirty="0">
                <a:solidFill>
                  <a:srgbClr val="007E39"/>
                </a:solidFill>
                <a:latin typeface="Arial"/>
                <a:cs typeface="Arial"/>
              </a:rPr>
              <a:t>Delays</a:t>
            </a:r>
          </a:p>
        </p:txBody>
      </p:sp>
      <p:sp>
        <p:nvSpPr>
          <p:cNvPr id="3" name="object 3"/>
          <p:cNvSpPr txBox="1"/>
          <p:nvPr/>
        </p:nvSpPr>
        <p:spPr>
          <a:xfrm>
            <a:off x="213677" y="762000"/>
            <a:ext cx="8716645" cy="6488956"/>
          </a:xfrm>
          <a:prstGeom prst="rect">
            <a:avLst/>
          </a:prstGeom>
        </p:spPr>
        <p:txBody>
          <a:bodyPr vert="horz" wrap="square" lIns="0" tIns="0" rIns="0" bIns="0" rtlCol="0">
            <a:spAutoFit/>
          </a:bodyPr>
          <a:lstStyle/>
          <a:p>
            <a:pPr marL="469900" indent="-457200">
              <a:lnSpc>
                <a:spcPct val="100000"/>
              </a:lnSpc>
              <a:buChar char="•"/>
              <a:tabLst>
                <a:tab pos="469900" algn="l"/>
              </a:tabLst>
            </a:pPr>
            <a:r>
              <a:rPr sz="2800" dirty="0">
                <a:latin typeface="Arial"/>
                <a:cs typeface="Arial"/>
              </a:rPr>
              <a:t>Not immediately ready </a:t>
            </a:r>
            <a:r>
              <a:rPr sz="2800" spc="-5" dirty="0">
                <a:latin typeface="Arial"/>
                <a:cs typeface="Arial"/>
              </a:rPr>
              <a:t>to </a:t>
            </a:r>
            <a:r>
              <a:rPr sz="2800" dirty="0">
                <a:latin typeface="Arial"/>
                <a:cs typeface="Arial"/>
              </a:rPr>
              <a:t>start play when</a:t>
            </a:r>
            <a:r>
              <a:rPr sz="2800" spc="-35" dirty="0">
                <a:latin typeface="Arial"/>
                <a:cs typeface="Arial"/>
              </a:rPr>
              <a:t> </a:t>
            </a:r>
            <a:r>
              <a:rPr sz="2800" dirty="0">
                <a:latin typeface="Arial"/>
                <a:cs typeface="Arial"/>
              </a:rPr>
              <a:t>directed.</a:t>
            </a:r>
          </a:p>
          <a:p>
            <a:pPr marL="469900" marR="5080" indent="-457200">
              <a:lnSpc>
                <a:spcPts val="3310"/>
              </a:lnSpc>
              <a:spcBef>
                <a:spcPts val="200"/>
              </a:spcBef>
              <a:buChar char="•"/>
              <a:tabLst>
                <a:tab pos="469900" algn="l"/>
              </a:tabLst>
            </a:pPr>
            <a:r>
              <a:rPr sz="2800" dirty="0">
                <a:latin typeface="Arial"/>
                <a:cs typeface="Arial"/>
              </a:rPr>
              <a:t>A substitute attempting </a:t>
            </a:r>
            <a:r>
              <a:rPr sz="2800" spc="-5" dirty="0">
                <a:latin typeface="Arial"/>
                <a:cs typeface="Arial"/>
              </a:rPr>
              <a:t>to </a:t>
            </a:r>
            <a:r>
              <a:rPr sz="2800" dirty="0">
                <a:latin typeface="Arial"/>
                <a:cs typeface="Arial"/>
              </a:rPr>
              <a:t>enter or a player in the</a:t>
            </a:r>
            <a:r>
              <a:rPr sz="2800" spc="-210" dirty="0">
                <a:latin typeface="Arial"/>
                <a:cs typeface="Arial"/>
              </a:rPr>
              <a:t> </a:t>
            </a:r>
            <a:r>
              <a:rPr sz="2800" dirty="0">
                <a:latin typeface="Arial"/>
                <a:cs typeface="Arial"/>
              </a:rPr>
              <a:t>set  </a:t>
            </a:r>
            <a:r>
              <a:rPr sz="2800" spc="-5" dirty="0">
                <a:latin typeface="Arial"/>
                <a:cs typeface="Arial"/>
              </a:rPr>
              <a:t>with </a:t>
            </a:r>
            <a:r>
              <a:rPr sz="2800" dirty="0">
                <a:latin typeface="Arial"/>
                <a:cs typeface="Arial"/>
              </a:rPr>
              <a:t>illegal</a:t>
            </a:r>
            <a:r>
              <a:rPr sz="2800" spc="-25" dirty="0">
                <a:latin typeface="Arial"/>
                <a:cs typeface="Arial"/>
              </a:rPr>
              <a:t> </a:t>
            </a:r>
            <a:r>
              <a:rPr sz="2800" dirty="0">
                <a:latin typeface="Arial"/>
                <a:cs typeface="Arial"/>
              </a:rPr>
              <a:t>equipment/uniform.</a:t>
            </a:r>
            <a:endParaRPr lang="en-US" sz="2800" dirty="0">
              <a:latin typeface="Arial"/>
              <a:cs typeface="Arial"/>
            </a:endParaRPr>
          </a:p>
          <a:p>
            <a:pPr marL="1384300" marR="5080" lvl="2" indent="-457200">
              <a:lnSpc>
                <a:spcPts val="3310"/>
              </a:lnSpc>
              <a:spcBef>
                <a:spcPts val="200"/>
              </a:spcBef>
              <a:buChar char="•"/>
              <a:tabLst>
                <a:tab pos="469900" algn="l"/>
              </a:tabLst>
            </a:pPr>
            <a:r>
              <a:rPr lang="en-US" sz="2800" dirty="0">
                <a:latin typeface="Arial"/>
                <a:cs typeface="Arial"/>
              </a:rPr>
              <a:t>No restrictions on waist bands</a:t>
            </a:r>
            <a:endParaRPr sz="2800" dirty="0">
              <a:latin typeface="Arial"/>
              <a:cs typeface="Arial"/>
            </a:endParaRPr>
          </a:p>
          <a:p>
            <a:pPr marL="469900" indent="-457200">
              <a:lnSpc>
                <a:spcPts val="3279"/>
              </a:lnSpc>
              <a:buChar char="•"/>
              <a:tabLst>
                <a:tab pos="469900" algn="l"/>
              </a:tabLst>
            </a:pPr>
            <a:r>
              <a:rPr sz="2800" spc="-5" dirty="0">
                <a:latin typeface="Arial"/>
                <a:cs typeface="Arial"/>
              </a:rPr>
              <a:t>In </a:t>
            </a:r>
            <a:r>
              <a:rPr sz="2800" dirty="0">
                <a:latin typeface="Arial"/>
                <a:cs typeface="Arial"/>
              </a:rPr>
              <a:t>resuming </a:t>
            </a:r>
            <a:r>
              <a:rPr sz="2800" spc="-40" dirty="0">
                <a:latin typeface="Arial"/>
                <a:cs typeface="Arial"/>
              </a:rPr>
              <a:t>play, </a:t>
            </a:r>
            <a:r>
              <a:rPr sz="2800" dirty="0">
                <a:latin typeface="Arial"/>
                <a:cs typeface="Arial"/>
              </a:rPr>
              <a:t>due </a:t>
            </a:r>
            <a:r>
              <a:rPr sz="2800" spc="-5" dirty="0">
                <a:latin typeface="Arial"/>
                <a:cs typeface="Arial"/>
              </a:rPr>
              <a:t>to </a:t>
            </a:r>
            <a:r>
              <a:rPr sz="2800" dirty="0">
                <a:latin typeface="Arial"/>
                <a:cs typeface="Arial"/>
              </a:rPr>
              <a:t>coach/captain</a:t>
            </a:r>
            <a:r>
              <a:rPr sz="2800" spc="15" dirty="0">
                <a:latin typeface="Arial"/>
                <a:cs typeface="Arial"/>
              </a:rPr>
              <a:t> </a:t>
            </a:r>
            <a:r>
              <a:rPr sz="2800" dirty="0">
                <a:latin typeface="Arial"/>
                <a:cs typeface="Arial"/>
              </a:rPr>
              <a:t>making</a:t>
            </a:r>
          </a:p>
          <a:p>
            <a:pPr marL="469900">
              <a:lnSpc>
                <a:spcPts val="3325"/>
              </a:lnSpc>
              <a:spcBef>
                <a:spcPts val="45"/>
              </a:spcBef>
            </a:pPr>
            <a:r>
              <a:rPr sz="2800" dirty="0">
                <a:latin typeface="Arial"/>
                <a:cs typeface="Arial"/>
              </a:rPr>
              <a:t>excessive requests for serving</a:t>
            </a:r>
            <a:r>
              <a:rPr sz="2800" spc="-45" dirty="0">
                <a:latin typeface="Arial"/>
                <a:cs typeface="Arial"/>
              </a:rPr>
              <a:t> </a:t>
            </a:r>
            <a:r>
              <a:rPr sz="2800" spc="-25" dirty="0">
                <a:latin typeface="Arial"/>
                <a:cs typeface="Arial"/>
              </a:rPr>
              <a:t>order.</a:t>
            </a:r>
            <a:endParaRPr sz="2800" dirty="0">
              <a:latin typeface="Arial"/>
              <a:cs typeface="Arial"/>
            </a:endParaRPr>
          </a:p>
          <a:p>
            <a:pPr marL="469900" marR="671195" indent="-457200">
              <a:lnSpc>
                <a:spcPts val="3410"/>
              </a:lnSpc>
              <a:spcBef>
                <a:spcPts val="35"/>
              </a:spcBef>
              <a:buChar char="•"/>
              <a:tabLst>
                <a:tab pos="469900" algn="l"/>
              </a:tabLst>
            </a:pPr>
            <a:r>
              <a:rPr sz="2800" dirty="0">
                <a:latin typeface="Arial"/>
                <a:cs typeface="Arial"/>
              </a:rPr>
              <a:t>Improperly completing substitution or substitute  entering court before authorization from</a:t>
            </a:r>
            <a:r>
              <a:rPr sz="2800" spc="-10" dirty="0">
                <a:latin typeface="Arial"/>
                <a:cs typeface="Arial"/>
              </a:rPr>
              <a:t> </a:t>
            </a:r>
            <a:r>
              <a:rPr sz="2800" dirty="0">
                <a:latin typeface="Arial"/>
                <a:cs typeface="Arial"/>
              </a:rPr>
              <a:t>referee.</a:t>
            </a:r>
          </a:p>
          <a:p>
            <a:pPr marL="469900" indent="-457200">
              <a:lnSpc>
                <a:spcPts val="3190"/>
              </a:lnSpc>
              <a:buChar char="•"/>
              <a:tabLst>
                <a:tab pos="469900" algn="l"/>
              </a:tabLst>
            </a:pPr>
            <a:r>
              <a:rPr sz="2800" spc="-5" dirty="0">
                <a:latin typeface="Arial"/>
                <a:cs typeface="Arial"/>
              </a:rPr>
              <a:t>An </a:t>
            </a:r>
            <a:r>
              <a:rPr sz="2800" dirty="0">
                <a:latin typeface="Arial"/>
                <a:cs typeface="Arial"/>
              </a:rPr>
              <a:t>illegal substitute attempting </a:t>
            </a:r>
            <a:r>
              <a:rPr sz="2800" spc="-5" dirty="0">
                <a:latin typeface="Arial"/>
                <a:cs typeface="Arial"/>
              </a:rPr>
              <a:t>to </a:t>
            </a:r>
            <a:r>
              <a:rPr sz="2800" dirty="0">
                <a:latin typeface="Arial"/>
                <a:cs typeface="Arial"/>
              </a:rPr>
              <a:t>enter the</a:t>
            </a:r>
            <a:r>
              <a:rPr sz="2800" spc="-45" dirty="0">
                <a:latin typeface="Arial"/>
                <a:cs typeface="Arial"/>
              </a:rPr>
              <a:t> </a:t>
            </a:r>
            <a:r>
              <a:rPr sz="2800" dirty="0">
                <a:latin typeface="Arial"/>
                <a:cs typeface="Arial"/>
              </a:rPr>
              <a:t>set.</a:t>
            </a:r>
          </a:p>
          <a:p>
            <a:pPr marL="469900" marR="496570" indent="-457200">
              <a:lnSpc>
                <a:spcPts val="3410"/>
              </a:lnSpc>
              <a:spcBef>
                <a:spcPts val="95"/>
              </a:spcBef>
              <a:buChar char="•"/>
              <a:tabLst>
                <a:tab pos="469900" algn="l"/>
              </a:tabLst>
            </a:pPr>
            <a:r>
              <a:rPr sz="2800" spc="-5" dirty="0">
                <a:latin typeface="Arial"/>
                <a:cs typeface="Arial"/>
              </a:rPr>
              <a:t>An </a:t>
            </a:r>
            <a:r>
              <a:rPr sz="2800" dirty="0">
                <a:latin typeface="Arial"/>
                <a:cs typeface="Arial"/>
              </a:rPr>
              <a:t>illegal replacement attempting </a:t>
            </a:r>
            <a:r>
              <a:rPr sz="2800" spc="-5" dirty="0">
                <a:latin typeface="Arial"/>
                <a:cs typeface="Arial"/>
              </a:rPr>
              <a:t>to </a:t>
            </a:r>
            <a:r>
              <a:rPr sz="2800" dirty="0">
                <a:latin typeface="Arial"/>
                <a:cs typeface="Arial"/>
              </a:rPr>
              <a:t>enter the set  once signal for serve has been</a:t>
            </a:r>
            <a:r>
              <a:rPr sz="2800" spc="-40" dirty="0">
                <a:latin typeface="Arial"/>
                <a:cs typeface="Arial"/>
              </a:rPr>
              <a:t> </a:t>
            </a:r>
            <a:r>
              <a:rPr sz="2800" dirty="0">
                <a:latin typeface="Arial"/>
                <a:cs typeface="Arial"/>
              </a:rPr>
              <a:t>initiated.</a:t>
            </a: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rPr>
              <a:t>Failure to submit a roster to R2 at pre-match conference.</a:t>
            </a:r>
          </a:p>
          <a:p>
            <a:br>
              <a:rPr lang="en-US" sz="2800" dirty="0"/>
            </a:br>
            <a:endParaRPr sz="28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419" y="69088"/>
            <a:ext cx="8793161" cy="920251"/>
          </a:xfrm>
          <a:prstGeom prst="rect">
            <a:avLst/>
          </a:prstGeom>
        </p:spPr>
        <p:txBody>
          <a:bodyPr vert="horz" wrap="square" lIns="0" tIns="423671" rIns="0" bIns="0" rtlCol="0">
            <a:spAutoFit/>
          </a:bodyPr>
          <a:lstStyle/>
          <a:p>
            <a:pPr marL="220345">
              <a:lnSpc>
                <a:spcPct val="100000"/>
              </a:lnSpc>
            </a:pPr>
            <a:r>
              <a:rPr lang="en-US" b="1" spc="-5" dirty="0">
                <a:solidFill>
                  <a:srgbClr val="007E39"/>
                </a:solidFill>
              </a:rPr>
              <a:t>Administrative </a:t>
            </a:r>
            <a:r>
              <a:rPr b="1" spc="-5" dirty="0">
                <a:solidFill>
                  <a:srgbClr val="007E39"/>
                </a:solidFill>
                <a:latin typeface="Arial"/>
                <a:cs typeface="Arial"/>
              </a:rPr>
              <a:t>Delays</a:t>
            </a:r>
            <a:r>
              <a:rPr b="1" spc="-90" dirty="0">
                <a:solidFill>
                  <a:srgbClr val="007E39"/>
                </a:solidFill>
                <a:latin typeface="Arial"/>
                <a:cs typeface="Arial"/>
              </a:rPr>
              <a:t> </a:t>
            </a:r>
            <a:r>
              <a:rPr b="1" spc="-5" dirty="0">
                <a:solidFill>
                  <a:srgbClr val="007E39"/>
                </a:solidFill>
                <a:latin typeface="Arial"/>
                <a:cs typeface="Arial"/>
              </a:rPr>
              <a:t>(cont.)</a:t>
            </a:r>
          </a:p>
        </p:txBody>
      </p:sp>
      <p:sp>
        <p:nvSpPr>
          <p:cNvPr id="3" name="object 3"/>
          <p:cNvSpPr txBox="1"/>
          <p:nvPr/>
        </p:nvSpPr>
        <p:spPr>
          <a:xfrm>
            <a:off x="180339" y="1195073"/>
            <a:ext cx="8783320" cy="5157822"/>
          </a:xfrm>
          <a:prstGeom prst="rect">
            <a:avLst/>
          </a:prstGeom>
        </p:spPr>
        <p:txBody>
          <a:bodyPr vert="horz" wrap="square" lIns="0" tIns="0" rIns="0" bIns="0" rtlCol="0">
            <a:spAutoFit/>
          </a:bodyPr>
          <a:lstStyle/>
          <a:p>
            <a:pPr marL="298450" indent="-285750">
              <a:buFontTx/>
              <a:buChar char="•"/>
              <a:tabLst>
                <a:tab pos="298450" algn="l"/>
              </a:tabLst>
            </a:pPr>
            <a:r>
              <a:rPr lang="en-US" sz="2800" dirty="0">
                <a:latin typeface="Arial"/>
                <a:cs typeface="Arial"/>
              </a:rPr>
              <a:t>Late submission of a team's lineup.</a:t>
            </a:r>
          </a:p>
          <a:p>
            <a:pPr marL="298450" indent="-285750">
              <a:lnSpc>
                <a:spcPct val="100000"/>
              </a:lnSpc>
              <a:buChar char="•"/>
              <a:tabLst>
                <a:tab pos="298450" algn="l"/>
              </a:tabLst>
            </a:pPr>
            <a:r>
              <a:rPr sz="2800" dirty="0">
                <a:latin typeface="Arial"/>
                <a:cs typeface="Arial"/>
              </a:rPr>
              <a:t>Repeatedly using improper substitution procedure.</a:t>
            </a:r>
          </a:p>
          <a:p>
            <a:pPr marL="298450" marR="374650" indent="-285750">
              <a:lnSpc>
                <a:spcPts val="3290"/>
              </a:lnSpc>
              <a:spcBef>
                <a:spcPts val="215"/>
              </a:spcBef>
              <a:buChar char="•"/>
              <a:tabLst>
                <a:tab pos="298450" algn="l"/>
              </a:tabLst>
            </a:pPr>
            <a:r>
              <a:rPr sz="2800" dirty="0">
                <a:latin typeface="Arial"/>
                <a:cs typeface="Arial"/>
              </a:rPr>
              <a:t>Coach does not make decision about injured player  within 30</a:t>
            </a:r>
            <a:r>
              <a:rPr sz="2800" spc="-75" dirty="0">
                <a:latin typeface="Arial"/>
                <a:cs typeface="Arial"/>
              </a:rPr>
              <a:t> </a:t>
            </a:r>
            <a:r>
              <a:rPr sz="2800" dirty="0">
                <a:latin typeface="Arial"/>
                <a:cs typeface="Arial"/>
              </a:rPr>
              <a:t>seconds.</a:t>
            </a:r>
          </a:p>
          <a:p>
            <a:pPr marL="298450" marR="1109980" indent="-285750">
              <a:lnSpc>
                <a:spcPts val="3410"/>
              </a:lnSpc>
              <a:spcBef>
                <a:spcPts val="20"/>
              </a:spcBef>
              <a:buChar char="•"/>
              <a:tabLst>
                <a:tab pos="298450" algn="l"/>
              </a:tabLst>
            </a:pPr>
            <a:r>
              <a:rPr sz="2800" spc="-5" dirty="0">
                <a:latin typeface="Arial"/>
                <a:cs typeface="Arial"/>
              </a:rPr>
              <a:t>In </a:t>
            </a:r>
            <a:r>
              <a:rPr sz="2800" dirty="0">
                <a:latin typeface="Arial"/>
                <a:cs typeface="Arial"/>
              </a:rPr>
              <a:t>returning </a:t>
            </a:r>
            <a:r>
              <a:rPr sz="2800" spc="-5" dirty="0">
                <a:latin typeface="Arial"/>
                <a:cs typeface="Arial"/>
              </a:rPr>
              <a:t>to </a:t>
            </a:r>
            <a:r>
              <a:rPr sz="2800" dirty="0">
                <a:latin typeface="Arial"/>
                <a:cs typeface="Arial"/>
              </a:rPr>
              <a:t>play or cleaning up liquid/other substance</a:t>
            </a:r>
            <a:r>
              <a:rPr lang="en-US" sz="2800" dirty="0">
                <a:latin typeface="Arial"/>
                <a:cs typeface="Arial"/>
              </a:rPr>
              <a:t> after the time out is concluded</a:t>
            </a:r>
            <a:r>
              <a:rPr sz="2800" dirty="0">
                <a:latin typeface="Arial"/>
                <a:cs typeface="Arial"/>
              </a:rPr>
              <a:t>.</a:t>
            </a:r>
          </a:p>
          <a:p>
            <a:pPr marL="298450" indent="-285750">
              <a:lnSpc>
                <a:spcPts val="3165"/>
              </a:lnSpc>
              <a:buChar char="•"/>
              <a:tabLst>
                <a:tab pos="298450" algn="l"/>
              </a:tabLst>
            </a:pPr>
            <a:r>
              <a:rPr sz="2800" spc="-75" dirty="0">
                <a:latin typeface="Arial"/>
                <a:cs typeface="Arial"/>
              </a:rPr>
              <a:t>Team </a:t>
            </a:r>
            <a:r>
              <a:rPr sz="2800" dirty="0">
                <a:latin typeface="Arial"/>
                <a:cs typeface="Arial"/>
              </a:rPr>
              <a:t>conferring during timeout at a location</a:t>
            </a:r>
            <a:r>
              <a:rPr sz="2800" spc="35" dirty="0">
                <a:latin typeface="Arial"/>
                <a:cs typeface="Arial"/>
              </a:rPr>
              <a:t> </a:t>
            </a:r>
            <a:r>
              <a:rPr sz="2800" dirty="0">
                <a:latin typeface="Arial"/>
                <a:cs typeface="Arial"/>
              </a:rPr>
              <a:t>other</a:t>
            </a:r>
          </a:p>
          <a:p>
            <a:pPr marL="298450">
              <a:lnSpc>
                <a:spcPts val="3325"/>
              </a:lnSpc>
              <a:spcBef>
                <a:spcPts val="45"/>
              </a:spcBef>
            </a:pPr>
            <a:r>
              <a:rPr sz="2800" dirty="0">
                <a:latin typeface="Arial"/>
                <a:cs typeface="Arial"/>
              </a:rPr>
              <a:t>than team bench or court</a:t>
            </a:r>
            <a:r>
              <a:rPr sz="2800" spc="-50" dirty="0">
                <a:latin typeface="Arial"/>
                <a:cs typeface="Arial"/>
              </a:rPr>
              <a:t> </a:t>
            </a:r>
            <a:r>
              <a:rPr sz="2800" dirty="0">
                <a:latin typeface="Arial"/>
                <a:cs typeface="Arial"/>
              </a:rPr>
              <a:t>area.</a:t>
            </a:r>
          </a:p>
          <a:p>
            <a:pPr marL="298450" marR="5080" indent="-285750">
              <a:lnSpc>
                <a:spcPts val="3410"/>
              </a:lnSpc>
              <a:spcBef>
                <a:spcPts val="35"/>
              </a:spcBef>
              <a:buChar char="•"/>
              <a:tabLst>
                <a:tab pos="298450" algn="l"/>
                <a:tab pos="8216265" algn="l"/>
              </a:tabLst>
            </a:pPr>
            <a:r>
              <a:rPr sz="2800" dirty="0">
                <a:latin typeface="Arial"/>
                <a:cs typeface="Arial"/>
              </a:rPr>
              <a:t>R</a:t>
            </a:r>
            <a:r>
              <a:rPr sz="2800" spc="5" dirty="0">
                <a:latin typeface="Arial"/>
                <a:cs typeface="Arial"/>
              </a:rPr>
              <a:t>eque</a:t>
            </a:r>
            <a:r>
              <a:rPr sz="2800" dirty="0">
                <a:latin typeface="Arial"/>
                <a:cs typeface="Arial"/>
              </a:rPr>
              <a:t>s</a:t>
            </a:r>
            <a:r>
              <a:rPr sz="2800" spc="-5" dirty="0">
                <a:latin typeface="Arial"/>
                <a:cs typeface="Arial"/>
              </a:rPr>
              <a:t>t</a:t>
            </a:r>
            <a:r>
              <a:rPr sz="2800" dirty="0">
                <a:latin typeface="Arial"/>
                <a:cs typeface="Arial"/>
              </a:rPr>
              <a:t>i</a:t>
            </a:r>
            <a:r>
              <a:rPr sz="2800" spc="5" dirty="0">
                <a:latin typeface="Arial"/>
                <a:cs typeface="Arial"/>
              </a:rPr>
              <a:t>n</a:t>
            </a:r>
            <a:r>
              <a:rPr sz="2800" dirty="0">
                <a:latin typeface="Arial"/>
                <a:cs typeface="Arial"/>
              </a:rPr>
              <a:t>g a </a:t>
            </a:r>
            <a:r>
              <a:rPr sz="2800" spc="-5" dirty="0">
                <a:latin typeface="Arial"/>
                <a:cs typeface="Arial"/>
              </a:rPr>
              <a:t>t</a:t>
            </a:r>
            <a:r>
              <a:rPr sz="2800" dirty="0">
                <a:latin typeface="Arial"/>
                <a:cs typeface="Arial"/>
              </a:rPr>
              <a:t>i</a:t>
            </a:r>
            <a:r>
              <a:rPr sz="2800" spc="5" dirty="0">
                <a:latin typeface="Arial"/>
                <a:cs typeface="Arial"/>
              </a:rPr>
              <a:t>meou</a:t>
            </a:r>
            <a:r>
              <a:rPr sz="2800" dirty="0">
                <a:latin typeface="Arial"/>
                <a:cs typeface="Arial"/>
              </a:rPr>
              <a:t>t</a:t>
            </a:r>
            <a:r>
              <a:rPr sz="2800" spc="-10" dirty="0">
                <a:latin typeface="Arial"/>
                <a:cs typeface="Arial"/>
              </a:rPr>
              <a:t> </a:t>
            </a:r>
            <a:r>
              <a:rPr sz="2800" dirty="0">
                <a:latin typeface="Arial"/>
                <a:cs typeface="Arial"/>
              </a:rPr>
              <a:t>in a s</a:t>
            </a:r>
            <a:r>
              <a:rPr sz="2800" spc="5" dirty="0">
                <a:latin typeface="Arial"/>
                <a:cs typeface="Arial"/>
              </a:rPr>
              <a:t>e</a:t>
            </a:r>
            <a:r>
              <a:rPr sz="2800" dirty="0">
                <a:latin typeface="Arial"/>
                <a:cs typeface="Arial"/>
              </a:rPr>
              <a:t>t</a:t>
            </a:r>
            <a:r>
              <a:rPr sz="2800" spc="-10" dirty="0">
                <a:latin typeface="Arial"/>
                <a:cs typeface="Arial"/>
              </a:rPr>
              <a:t> </a:t>
            </a:r>
            <a:r>
              <a:rPr sz="2800" spc="5" dirty="0">
                <a:latin typeface="Arial"/>
                <a:cs typeface="Arial"/>
              </a:rPr>
              <a:t>a</a:t>
            </a:r>
            <a:r>
              <a:rPr sz="2800" spc="-5" dirty="0">
                <a:latin typeface="Arial"/>
                <a:cs typeface="Arial"/>
              </a:rPr>
              <a:t>ft</a:t>
            </a:r>
            <a:r>
              <a:rPr sz="2800" spc="5" dirty="0">
                <a:latin typeface="Arial"/>
                <a:cs typeface="Arial"/>
              </a:rPr>
              <a:t>e</a:t>
            </a:r>
            <a:r>
              <a:rPr sz="2800" dirty="0">
                <a:latin typeface="Arial"/>
                <a:cs typeface="Arial"/>
              </a:rPr>
              <a:t>r </a:t>
            </a:r>
            <a:r>
              <a:rPr sz="2800" spc="-5" dirty="0">
                <a:latin typeface="Arial"/>
                <a:cs typeface="Arial"/>
              </a:rPr>
              <a:t>t</a:t>
            </a:r>
            <a:r>
              <a:rPr sz="2800" spc="5" dirty="0">
                <a:latin typeface="Arial"/>
                <a:cs typeface="Arial"/>
              </a:rPr>
              <a:t>a</a:t>
            </a:r>
            <a:r>
              <a:rPr sz="2800" dirty="0">
                <a:latin typeface="Arial"/>
                <a:cs typeface="Arial"/>
              </a:rPr>
              <a:t>ki</a:t>
            </a:r>
            <a:r>
              <a:rPr sz="2800" spc="5" dirty="0">
                <a:latin typeface="Arial"/>
                <a:cs typeface="Arial"/>
              </a:rPr>
              <a:t>n</a:t>
            </a:r>
            <a:r>
              <a:rPr sz="2800" dirty="0">
                <a:latin typeface="Arial"/>
                <a:cs typeface="Arial"/>
              </a:rPr>
              <a:t>g </a:t>
            </a:r>
            <a:r>
              <a:rPr lang="en-US" sz="2800" dirty="0">
                <a:latin typeface="Arial"/>
                <a:cs typeface="Arial"/>
              </a:rPr>
              <a:t>the </a:t>
            </a:r>
            <a:r>
              <a:rPr sz="2800" spc="5" dirty="0">
                <a:latin typeface="Arial"/>
                <a:cs typeface="Arial"/>
              </a:rPr>
              <a:t>a</a:t>
            </a:r>
            <a:r>
              <a:rPr sz="2800" dirty="0">
                <a:latin typeface="Arial"/>
                <a:cs typeface="Arial"/>
              </a:rPr>
              <a:t>ll</a:t>
            </a:r>
            <a:r>
              <a:rPr sz="2800" spc="5" dirty="0">
                <a:latin typeface="Arial"/>
                <a:cs typeface="Arial"/>
              </a:rPr>
              <a:t>o</a:t>
            </a:r>
            <a:r>
              <a:rPr sz="2800" spc="-5" dirty="0">
                <a:latin typeface="Arial"/>
                <a:cs typeface="Arial"/>
              </a:rPr>
              <a:t>tt</a:t>
            </a:r>
            <a:r>
              <a:rPr sz="2800" spc="5" dirty="0">
                <a:latin typeface="Arial"/>
                <a:cs typeface="Arial"/>
              </a:rPr>
              <a:t>e</a:t>
            </a:r>
            <a:r>
              <a:rPr sz="2800" dirty="0">
                <a:latin typeface="Arial"/>
                <a:cs typeface="Arial"/>
              </a:rPr>
              <a:t>d</a:t>
            </a:r>
            <a:r>
              <a:rPr lang="en-US" sz="2800" dirty="0">
                <a:latin typeface="Arial"/>
                <a:cs typeface="Arial"/>
              </a:rPr>
              <a:t> </a:t>
            </a:r>
            <a:r>
              <a:rPr sz="2800" spc="-5" dirty="0">
                <a:latin typeface="Arial"/>
                <a:cs typeface="Arial"/>
              </a:rPr>
              <a:t>t</a:t>
            </a:r>
            <a:r>
              <a:rPr sz="2800" dirty="0">
                <a:latin typeface="Arial"/>
                <a:cs typeface="Arial"/>
              </a:rPr>
              <a:t>wo timeouts.</a:t>
            </a:r>
          </a:p>
          <a:p>
            <a:pPr marL="298450" indent="-285750">
              <a:lnSpc>
                <a:spcPts val="3285"/>
              </a:lnSpc>
              <a:buChar char="•"/>
              <a:tabLst>
                <a:tab pos="298450" algn="l"/>
              </a:tabLst>
            </a:pPr>
            <a:r>
              <a:rPr sz="2800" dirty="0">
                <a:latin typeface="Arial"/>
                <a:cs typeface="Arial"/>
              </a:rPr>
              <a:t>Libero entering court outside the replacement</a:t>
            </a:r>
            <a:r>
              <a:rPr sz="2800" spc="-5" dirty="0">
                <a:latin typeface="Arial"/>
                <a:cs typeface="Arial"/>
              </a:rPr>
              <a:t> </a:t>
            </a:r>
            <a:r>
              <a:rPr sz="2800" dirty="0">
                <a:latin typeface="Arial"/>
                <a:cs typeface="Arial"/>
              </a:rPr>
              <a:t>zone.</a:t>
            </a:r>
            <a:endParaRPr lang="en-US" sz="2800" dirty="0">
              <a:latin typeface="Arial"/>
              <a:cs typeface="Arial"/>
            </a:endParaRPr>
          </a:p>
          <a:p>
            <a:pPr marL="12700">
              <a:lnSpc>
                <a:spcPts val="3285"/>
              </a:lnSpc>
              <a:tabLst>
                <a:tab pos="298450" algn="l"/>
              </a:tabLst>
            </a:pPr>
            <a:endParaRPr sz="28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3675" y="1295400"/>
            <a:ext cx="8756650" cy="5066387"/>
          </a:xfrm>
          <a:prstGeom prst="rect">
            <a:avLst/>
          </a:prstGeom>
        </p:spPr>
        <p:txBody>
          <a:bodyPr vert="horz" wrap="square" lIns="0" tIns="0" rIns="0" bIns="0" rtlCol="0">
            <a:spAutoFit/>
          </a:bodyPr>
          <a:lstStyle/>
          <a:p>
            <a:pPr marL="556260" marR="64135" indent="-457200">
              <a:lnSpc>
                <a:spcPct val="101400"/>
              </a:lnSpc>
              <a:buChar char="•"/>
              <a:tabLst>
                <a:tab pos="556895" algn="l"/>
              </a:tabLst>
            </a:pPr>
            <a:r>
              <a:rPr sz="2800" dirty="0">
                <a:latin typeface="Arial"/>
                <a:cs typeface="Arial"/>
              </a:rPr>
              <a:t>Substitution denied by R2 </a:t>
            </a:r>
            <a:r>
              <a:rPr sz="2800" spc="-5" dirty="0">
                <a:latin typeface="Arial"/>
                <a:cs typeface="Arial"/>
              </a:rPr>
              <a:t>[after </a:t>
            </a:r>
            <a:r>
              <a:rPr lang="en-US" sz="2800" spc="-5" dirty="0">
                <a:latin typeface="Arial"/>
                <a:cs typeface="Arial"/>
              </a:rPr>
              <a:t>the </a:t>
            </a:r>
            <a:r>
              <a:rPr sz="2800" dirty="0">
                <a:latin typeface="Arial"/>
                <a:cs typeface="Arial"/>
              </a:rPr>
              <a:t>request</a:t>
            </a:r>
            <a:r>
              <a:rPr lang="en-US" sz="2800" dirty="0">
                <a:latin typeface="Arial"/>
                <a:cs typeface="Arial"/>
              </a:rPr>
              <a:t> is</a:t>
            </a:r>
            <a:r>
              <a:rPr sz="2800" dirty="0">
                <a:latin typeface="Arial"/>
                <a:cs typeface="Arial"/>
              </a:rPr>
              <a:t> recognized] due </a:t>
            </a:r>
            <a:r>
              <a:rPr sz="2800" spc="-5" dirty="0">
                <a:latin typeface="Arial"/>
                <a:cs typeface="Arial"/>
              </a:rPr>
              <a:t>to </a:t>
            </a:r>
            <a:r>
              <a:rPr sz="2800" dirty="0">
                <a:latin typeface="Arial"/>
                <a:cs typeface="Arial"/>
              </a:rPr>
              <a:t>an illegal</a:t>
            </a:r>
            <a:r>
              <a:rPr sz="2800" spc="-40" dirty="0">
                <a:latin typeface="Arial"/>
                <a:cs typeface="Arial"/>
              </a:rPr>
              <a:t> </a:t>
            </a:r>
            <a:r>
              <a:rPr sz="2800" dirty="0">
                <a:latin typeface="Arial"/>
                <a:cs typeface="Arial"/>
              </a:rPr>
              <a:t>substitution.</a:t>
            </a:r>
          </a:p>
          <a:p>
            <a:pPr marL="556260" marR="5080" indent="-457200">
              <a:lnSpc>
                <a:spcPts val="3379"/>
              </a:lnSpc>
              <a:spcBef>
                <a:spcPts val="45"/>
              </a:spcBef>
              <a:buChar char="•"/>
              <a:tabLst>
                <a:tab pos="556895" algn="l"/>
              </a:tabLst>
            </a:pPr>
            <a:r>
              <a:rPr sz="2800" dirty="0">
                <a:latin typeface="Arial"/>
                <a:cs typeface="Arial"/>
              </a:rPr>
              <a:t>Improper request for a substitution, timeout or lineup check that is acknowledged</a:t>
            </a:r>
            <a:r>
              <a:rPr lang="en-US" sz="2800" dirty="0">
                <a:latin typeface="Arial"/>
                <a:cs typeface="Arial"/>
              </a:rPr>
              <a:t> </a:t>
            </a:r>
            <a:r>
              <a:rPr sz="2800" dirty="0">
                <a:latin typeface="Arial"/>
                <a:cs typeface="Arial"/>
              </a:rPr>
              <a:t>(whistled) by</a:t>
            </a:r>
            <a:r>
              <a:rPr sz="2800" spc="-50" dirty="0">
                <a:latin typeface="Arial"/>
                <a:cs typeface="Arial"/>
              </a:rPr>
              <a:t> </a:t>
            </a:r>
            <a:r>
              <a:rPr sz="2800" dirty="0">
                <a:latin typeface="Arial"/>
                <a:cs typeface="Arial"/>
              </a:rPr>
              <a:t>R2.</a:t>
            </a:r>
          </a:p>
          <a:p>
            <a:pPr>
              <a:lnSpc>
                <a:spcPct val="100000"/>
              </a:lnSpc>
            </a:pPr>
            <a:endParaRPr sz="2800" dirty="0">
              <a:latin typeface="Times New Roman"/>
              <a:cs typeface="Times New Roman"/>
            </a:endParaRPr>
          </a:p>
          <a:p>
            <a:pPr algn="ctr"/>
            <a:r>
              <a:rPr lang="en-US" sz="3200" i="1" dirty="0">
                <a:solidFill>
                  <a:schemeClr val="bg1"/>
                </a:solidFill>
                <a:highlight>
                  <a:srgbClr val="000000"/>
                </a:highlight>
              </a:rPr>
              <a:t>For Administrative Delay warning [YUD] or </a:t>
            </a:r>
          </a:p>
          <a:p>
            <a:pPr algn="ctr"/>
            <a:r>
              <a:rPr lang="en-US" sz="3200" i="1" dirty="0">
                <a:solidFill>
                  <a:schemeClr val="bg1"/>
                </a:solidFill>
                <a:highlight>
                  <a:srgbClr val="000000"/>
                </a:highlight>
              </a:rPr>
              <a:t>Penalty [RUD], coaches MAY remain standing.</a:t>
            </a:r>
          </a:p>
          <a:p>
            <a:endParaRPr dirty="0">
              <a:latin typeface="Times New Roman"/>
              <a:cs typeface="Times New Roman"/>
            </a:endParaRPr>
          </a:p>
          <a:p>
            <a:pPr marL="12065" marR="129539" algn="ctr">
              <a:lnSpc>
                <a:spcPct val="100000"/>
              </a:lnSpc>
              <a:spcBef>
                <a:spcPts val="5"/>
              </a:spcBef>
            </a:pPr>
            <a:r>
              <a:rPr sz="3200" b="1" i="1" spc="-5" dirty="0">
                <a:latin typeface="Arial"/>
                <a:cs typeface="Arial"/>
              </a:rPr>
              <a:t>For </a:t>
            </a:r>
            <a:r>
              <a:rPr sz="3200" b="1" i="1" spc="-10" dirty="0">
                <a:latin typeface="Arial"/>
                <a:cs typeface="Arial"/>
              </a:rPr>
              <a:t>repeated </a:t>
            </a:r>
            <a:r>
              <a:rPr sz="3200" b="1" i="1" spc="-5" dirty="0">
                <a:latin typeface="Arial"/>
                <a:cs typeface="Arial"/>
              </a:rPr>
              <a:t>unnecessary delay </a:t>
            </a:r>
            <a:r>
              <a:rPr sz="3200" b="1" i="1" spc="-10" dirty="0">
                <a:latin typeface="Arial"/>
                <a:cs typeface="Arial"/>
              </a:rPr>
              <a:t>violations </a:t>
            </a:r>
            <a:r>
              <a:rPr sz="3200" b="1" i="1" spc="-5" dirty="0">
                <a:latin typeface="Arial"/>
                <a:cs typeface="Arial"/>
              </a:rPr>
              <a:t>in  multiple sets, unsporting conduct may be  </a:t>
            </a:r>
            <a:r>
              <a:rPr sz="3200" b="1" i="1" spc="-10" dirty="0">
                <a:latin typeface="Arial"/>
                <a:cs typeface="Arial"/>
              </a:rPr>
              <a:t>issued </a:t>
            </a:r>
            <a:r>
              <a:rPr sz="3200" b="1" i="1" spc="-5" dirty="0">
                <a:latin typeface="Arial"/>
                <a:cs typeface="Arial"/>
              </a:rPr>
              <a:t>by the first</a:t>
            </a:r>
            <a:r>
              <a:rPr sz="3200" b="1" i="1" spc="-45" dirty="0">
                <a:latin typeface="Arial"/>
                <a:cs typeface="Arial"/>
              </a:rPr>
              <a:t> </a:t>
            </a:r>
            <a:r>
              <a:rPr sz="3200" b="1" i="1" spc="-10" dirty="0">
                <a:latin typeface="Arial"/>
                <a:cs typeface="Arial"/>
              </a:rPr>
              <a:t>referee.</a:t>
            </a:r>
            <a:endParaRPr sz="3200" dirty="0">
              <a:latin typeface="Arial"/>
              <a:cs typeface="Arial"/>
            </a:endParaRPr>
          </a:p>
        </p:txBody>
      </p:sp>
      <p:sp>
        <p:nvSpPr>
          <p:cNvPr id="6" name="object 2">
            <a:extLst>
              <a:ext uri="{FF2B5EF4-FFF2-40B4-BE49-F238E27FC236}">
                <a16:creationId xmlns:a16="http://schemas.microsoft.com/office/drawing/2014/main" id="{2816291C-87C4-B54D-842C-294B27BBCF1C}"/>
              </a:ext>
            </a:extLst>
          </p:cNvPr>
          <p:cNvSpPr txBox="1">
            <a:spLocks/>
          </p:cNvSpPr>
          <p:nvPr/>
        </p:nvSpPr>
        <p:spPr>
          <a:xfrm>
            <a:off x="157164" y="4723"/>
            <a:ext cx="8793161" cy="920251"/>
          </a:xfrm>
          <a:prstGeom prst="rect">
            <a:avLst/>
          </a:prstGeom>
        </p:spPr>
        <p:txBody>
          <a:bodyPr vert="horz" wrap="square" lIns="0" tIns="423671" rIns="0" bIns="0" rtlCol="0">
            <a:spAutoFit/>
          </a:bodyPr>
          <a:lstStyle>
            <a:lvl1pPr>
              <a:defRPr sz="3200" b="0" i="0">
                <a:solidFill>
                  <a:srgbClr val="008000"/>
                </a:solidFill>
                <a:latin typeface="Arial"/>
                <a:ea typeface="+mj-ea"/>
                <a:cs typeface="Arial"/>
              </a:defRPr>
            </a:lvl1pPr>
          </a:lstStyle>
          <a:p>
            <a:pPr marL="220345"/>
            <a:r>
              <a:rPr lang="en-US" b="1" spc="-5" dirty="0">
                <a:solidFill>
                  <a:srgbClr val="007E39"/>
                </a:solidFill>
              </a:rPr>
              <a:t>Administrative </a:t>
            </a:r>
            <a:r>
              <a:rPr lang="en-US" b="1" kern="0" spc="-5" dirty="0">
                <a:solidFill>
                  <a:srgbClr val="007E39"/>
                </a:solidFill>
              </a:rPr>
              <a:t>Delays</a:t>
            </a:r>
            <a:r>
              <a:rPr lang="en-US" b="1" kern="0" spc="-90" dirty="0">
                <a:solidFill>
                  <a:srgbClr val="007E39"/>
                </a:solidFill>
              </a:rPr>
              <a:t> </a:t>
            </a:r>
            <a:r>
              <a:rPr lang="en-US" b="1" kern="0" spc="-5" dirty="0">
                <a:solidFill>
                  <a:srgbClr val="007E39"/>
                </a:solidFill>
              </a:rPr>
              <a:t>(cont.)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7443" y="230631"/>
            <a:ext cx="8793161" cy="982980"/>
          </a:xfrm>
          <a:prstGeom prst="rect">
            <a:avLst/>
          </a:prstGeom>
        </p:spPr>
        <p:txBody>
          <a:bodyPr vert="horz" wrap="square" lIns="0" tIns="54863" rIns="0" bIns="0" rtlCol="0">
            <a:spAutoFit/>
          </a:bodyPr>
          <a:lstStyle/>
          <a:p>
            <a:pPr marL="95885">
              <a:lnSpc>
                <a:spcPct val="100000"/>
              </a:lnSpc>
            </a:pPr>
            <a:r>
              <a:rPr b="1" dirty="0">
                <a:solidFill>
                  <a:srgbClr val="0000FF"/>
                </a:solidFill>
                <a:latin typeface="Arial"/>
                <a:cs typeface="Arial"/>
              </a:rPr>
              <a:t>WHAT </a:t>
            </a:r>
            <a:r>
              <a:rPr b="1" spc="-5" dirty="0">
                <a:solidFill>
                  <a:srgbClr val="0000FF"/>
                </a:solidFill>
                <a:latin typeface="Arial"/>
                <a:cs typeface="Arial"/>
              </a:rPr>
              <a:t>GOES IN THE COMMENTS</a:t>
            </a:r>
            <a:r>
              <a:rPr b="1" spc="-30" dirty="0">
                <a:solidFill>
                  <a:srgbClr val="0000FF"/>
                </a:solidFill>
                <a:latin typeface="Arial"/>
                <a:cs typeface="Arial"/>
              </a:rPr>
              <a:t> </a:t>
            </a:r>
            <a:r>
              <a:rPr b="1" spc="-5" dirty="0">
                <a:solidFill>
                  <a:srgbClr val="0000FF"/>
                </a:solidFill>
                <a:latin typeface="Arial"/>
                <a:cs typeface="Arial"/>
              </a:rPr>
              <a:t>SECTION?</a:t>
            </a:r>
          </a:p>
        </p:txBody>
      </p:sp>
      <p:sp>
        <p:nvSpPr>
          <p:cNvPr id="11" name="object 11"/>
          <p:cNvSpPr/>
          <p:nvPr/>
        </p:nvSpPr>
        <p:spPr>
          <a:xfrm>
            <a:off x="4593335" y="5562600"/>
            <a:ext cx="134112" cy="57912"/>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5379720" y="5562600"/>
            <a:ext cx="146303" cy="5791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434328" y="5562600"/>
            <a:ext cx="134111" cy="57912"/>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428751" y="1066800"/>
            <a:ext cx="8463280" cy="5304529"/>
          </a:xfrm>
          <a:prstGeom prst="rect">
            <a:avLst/>
          </a:prstGeom>
        </p:spPr>
        <p:txBody>
          <a:bodyPr vert="horz" wrap="square" lIns="0" tIns="0" rIns="0" bIns="0" rtlCol="0">
            <a:spAutoFit/>
          </a:bodyPr>
          <a:lstStyle/>
          <a:p>
            <a:pPr marL="12700">
              <a:lnSpc>
                <a:spcPct val="100000"/>
              </a:lnSpc>
            </a:pPr>
            <a:r>
              <a:rPr sz="2800" b="1" spc="-5" dirty="0">
                <a:solidFill>
                  <a:srgbClr val="008000"/>
                </a:solidFill>
                <a:latin typeface="Arial"/>
                <a:cs typeface="Arial"/>
              </a:rPr>
              <a:t>FOR UNSPORTING</a:t>
            </a:r>
            <a:r>
              <a:rPr sz="2800" b="1" spc="-35" dirty="0">
                <a:solidFill>
                  <a:srgbClr val="008000"/>
                </a:solidFill>
                <a:latin typeface="Arial"/>
                <a:cs typeface="Arial"/>
              </a:rPr>
              <a:t> </a:t>
            </a:r>
            <a:r>
              <a:rPr sz="2800" b="1" spc="-5" dirty="0">
                <a:solidFill>
                  <a:srgbClr val="008000"/>
                </a:solidFill>
                <a:latin typeface="Arial"/>
                <a:cs typeface="Arial"/>
              </a:rPr>
              <a:t>CONDUCT</a:t>
            </a:r>
            <a:r>
              <a:rPr lang="en-US" sz="2800" b="1" spc="-5" dirty="0">
                <a:solidFill>
                  <a:srgbClr val="008000"/>
                </a:solidFill>
                <a:latin typeface="Arial"/>
                <a:cs typeface="Arial"/>
              </a:rPr>
              <a:t>:</a:t>
            </a:r>
            <a:endParaRPr sz="2800" dirty="0">
              <a:latin typeface="Arial"/>
              <a:cs typeface="Arial"/>
            </a:endParaRPr>
          </a:p>
          <a:p>
            <a:pPr>
              <a:lnSpc>
                <a:spcPct val="100000"/>
              </a:lnSpc>
              <a:spcBef>
                <a:spcPts val="45"/>
              </a:spcBef>
            </a:pPr>
            <a:endParaRPr sz="1100" dirty="0">
              <a:latin typeface="Times New Roman"/>
              <a:cs typeface="Times New Roman"/>
            </a:endParaRPr>
          </a:p>
          <a:p>
            <a:pPr marL="355600" indent="-342900">
              <a:lnSpc>
                <a:spcPts val="3115"/>
              </a:lnSpc>
              <a:buChar char="•"/>
              <a:tabLst>
                <a:tab pos="355600" algn="l"/>
              </a:tabLst>
            </a:pPr>
            <a:r>
              <a:rPr sz="2600" spc="-5" dirty="0">
                <a:solidFill>
                  <a:srgbClr val="008000"/>
                </a:solidFill>
                <a:latin typeface="Arial"/>
                <a:cs typeface="Arial"/>
              </a:rPr>
              <a:t>Warning </a:t>
            </a:r>
            <a:r>
              <a:rPr sz="2600" b="1" u="sng" spc="-5" dirty="0">
                <a:solidFill>
                  <a:srgbClr val="FFFF00"/>
                </a:solidFill>
                <a:effectLst>
                  <a:outerShdw blurRad="50800" dist="38100" dir="18900000" algn="bl" rotWithShape="0">
                    <a:prstClr val="black">
                      <a:alpha val="89000"/>
                    </a:prstClr>
                  </a:outerShdw>
                </a:effectLst>
                <a:latin typeface="Arial"/>
                <a:cs typeface="Arial"/>
              </a:rPr>
              <a:t>Yellow Card </a:t>
            </a:r>
            <a:r>
              <a:rPr sz="2600" dirty="0">
                <a:latin typeface="Arial"/>
                <a:cs typeface="Arial"/>
              </a:rPr>
              <a:t>= </a:t>
            </a:r>
            <a:r>
              <a:rPr sz="2600" spc="-5" dirty="0">
                <a:latin typeface="Arial"/>
                <a:cs typeface="Arial"/>
              </a:rPr>
              <a:t>YC, </a:t>
            </a:r>
            <a:r>
              <a:rPr sz="2600" dirty="0">
                <a:latin typeface="Arial"/>
                <a:cs typeface="Arial"/>
              </a:rPr>
              <a:t>#, team </a:t>
            </a:r>
            <a:r>
              <a:rPr sz="2600" spc="-5" dirty="0">
                <a:latin typeface="Arial"/>
                <a:cs typeface="Arial"/>
              </a:rPr>
              <a:t>name,</a:t>
            </a:r>
            <a:r>
              <a:rPr sz="2600" spc="55" dirty="0">
                <a:latin typeface="Arial"/>
                <a:cs typeface="Arial"/>
              </a:rPr>
              <a:t> </a:t>
            </a:r>
            <a:r>
              <a:rPr sz="2600" spc="-5" dirty="0">
                <a:latin typeface="Arial"/>
                <a:cs typeface="Arial"/>
              </a:rPr>
              <a:t>score</a:t>
            </a:r>
            <a:endParaRPr sz="2600" dirty="0">
              <a:latin typeface="Arial"/>
              <a:cs typeface="Arial"/>
            </a:endParaRPr>
          </a:p>
          <a:p>
            <a:pPr marL="12700" marR="5080">
              <a:lnSpc>
                <a:spcPct val="79600"/>
              </a:lnSpc>
              <a:spcBef>
                <a:spcPts val="555"/>
              </a:spcBef>
              <a:tabLst>
                <a:tab pos="755650" algn="l"/>
                <a:tab pos="4676140" algn="l"/>
              </a:tabLst>
            </a:pPr>
            <a:r>
              <a:rPr lang="en-US" sz="2300" dirty="0">
                <a:latin typeface="Arial"/>
                <a:cs typeface="Arial"/>
              </a:rPr>
              <a:t>      </a:t>
            </a:r>
            <a:r>
              <a:rPr sz="2300" dirty="0">
                <a:latin typeface="Arial"/>
                <a:cs typeface="Arial"/>
              </a:rPr>
              <a:t>Ex: </a:t>
            </a:r>
            <a:r>
              <a:rPr sz="2300" b="1" dirty="0">
                <a:latin typeface="Arial"/>
                <a:cs typeface="Arial"/>
              </a:rPr>
              <a:t>YC </a:t>
            </a:r>
            <a:r>
              <a:rPr sz="2300" b="1" spc="-5" dirty="0">
                <a:latin typeface="Arial"/>
                <a:cs typeface="Arial"/>
              </a:rPr>
              <a:t>#2 Volley High</a:t>
            </a:r>
            <a:r>
              <a:rPr sz="2300" b="1" spc="-10" dirty="0">
                <a:latin typeface="Arial"/>
                <a:cs typeface="Arial"/>
              </a:rPr>
              <a:t> </a:t>
            </a:r>
            <a:r>
              <a:rPr sz="2300" b="1" spc="-5" dirty="0">
                <a:latin typeface="Arial"/>
                <a:cs typeface="Arial"/>
              </a:rPr>
              <a:t>(7-6) </a:t>
            </a:r>
            <a:r>
              <a:rPr sz="2300" spc="-5" dirty="0">
                <a:latin typeface="Arial"/>
                <a:cs typeface="Arial"/>
              </a:rPr>
              <a:t>When writing the score,</a:t>
            </a:r>
            <a:r>
              <a:rPr sz="2300" spc="-60" dirty="0">
                <a:latin typeface="Arial"/>
                <a:cs typeface="Arial"/>
              </a:rPr>
              <a:t> </a:t>
            </a:r>
            <a:r>
              <a:rPr sz="2300" dirty="0">
                <a:latin typeface="Arial"/>
                <a:cs typeface="Arial"/>
              </a:rPr>
              <a:t>it</a:t>
            </a:r>
            <a:r>
              <a:rPr sz="2300" spc="-15" dirty="0">
                <a:latin typeface="Arial"/>
                <a:cs typeface="Arial"/>
              </a:rPr>
              <a:t> </a:t>
            </a:r>
            <a:r>
              <a:rPr sz="2300" dirty="0">
                <a:latin typeface="Arial"/>
                <a:cs typeface="Arial"/>
              </a:rPr>
              <a:t>is </a:t>
            </a:r>
            <a:r>
              <a:rPr sz="2300" spc="-5" dirty="0">
                <a:latin typeface="Arial"/>
                <a:cs typeface="Arial"/>
              </a:rPr>
              <a:t>the</a:t>
            </a:r>
            <a:br>
              <a:rPr lang="en-US" sz="2300" spc="-5" dirty="0">
                <a:latin typeface="Arial"/>
                <a:cs typeface="Arial"/>
              </a:rPr>
            </a:br>
            <a:r>
              <a:rPr lang="en-US" sz="2300" spc="-5" dirty="0">
                <a:latin typeface="Arial"/>
                <a:cs typeface="Arial"/>
              </a:rPr>
              <a:t>     </a:t>
            </a:r>
            <a:r>
              <a:rPr sz="2300" spc="-5" dirty="0">
                <a:latin typeface="Arial"/>
                <a:cs typeface="Arial"/>
              </a:rPr>
              <a:t> score at the time the card </a:t>
            </a:r>
            <a:r>
              <a:rPr sz="2300" dirty="0">
                <a:latin typeface="Arial"/>
                <a:cs typeface="Arial"/>
              </a:rPr>
              <a:t>is </a:t>
            </a:r>
            <a:r>
              <a:rPr sz="2300" spc="-5" dirty="0">
                <a:latin typeface="Arial"/>
                <a:cs typeface="Arial"/>
              </a:rPr>
              <a:t>given </a:t>
            </a:r>
            <a:r>
              <a:rPr sz="2300" dirty="0">
                <a:latin typeface="Arial"/>
                <a:cs typeface="Arial"/>
              </a:rPr>
              <a:t>– </a:t>
            </a:r>
            <a:r>
              <a:rPr sz="2300" i="1" spc="-5" dirty="0">
                <a:latin typeface="Arial"/>
                <a:cs typeface="Arial"/>
              </a:rPr>
              <a:t>the team score receiving</a:t>
            </a:r>
            <a:br>
              <a:rPr lang="en-US" sz="2300" i="1" spc="-5" dirty="0">
                <a:latin typeface="Arial"/>
                <a:cs typeface="Arial"/>
              </a:rPr>
            </a:br>
            <a:r>
              <a:rPr lang="en-US" sz="2300" i="1" spc="-5" dirty="0">
                <a:latin typeface="Arial"/>
                <a:cs typeface="Arial"/>
              </a:rPr>
              <a:t>     </a:t>
            </a:r>
            <a:r>
              <a:rPr sz="2300" i="1" spc="-5" dirty="0">
                <a:latin typeface="Arial"/>
                <a:cs typeface="Arial"/>
              </a:rPr>
              <a:t> the card </a:t>
            </a:r>
            <a:r>
              <a:rPr sz="2300" i="1" dirty="0">
                <a:latin typeface="Arial"/>
                <a:cs typeface="Arial"/>
              </a:rPr>
              <a:t>is </a:t>
            </a:r>
            <a:r>
              <a:rPr sz="2300" i="1" spc="-5" dirty="0">
                <a:latin typeface="Arial"/>
                <a:cs typeface="Arial"/>
              </a:rPr>
              <a:t>place</a:t>
            </a:r>
            <a:r>
              <a:rPr lang="en-US" sz="2300" i="1" spc="-5" dirty="0">
                <a:latin typeface="Arial"/>
                <a:cs typeface="Arial"/>
              </a:rPr>
              <a:t>d</a:t>
            </a:r>
            <a:r>
              <a:rPr sz="2300" i="1" spc="-5" dirty="0">
                <a:latin typeface="Arial"/>
                <a:cs typeface="Arial"/>
              </a:rPr>
              <a:t> first, then the other team’s</a:t>
            </a:r>
            <a:r>
              <a:rPr sz="2300" i="1" spc="-30" dirty="0">
                <a:latin typeface="Arial"/>
                <a:cs typeface="Arial"/>
              </a:rPr>
              <a:t> </a:t>
            </a:r>
            <a:r>
              <a:rPr sz="2300" i="1" spc="-5" dirty="0">
                <a:latin typeface="Arial"/>
                <a:cs typeface="Arial"/>
              </a:rPr>
              <a:t>score</a:t>
            </a:r>
            <a:r>
              <a:rPr sz="2300" spc="-5" dirty="0">
                <a:latin typeface="Arial"/>
                <a:cs typeface="Arial"/>
              </a:rPr>
              <a:t>.</a:t>
            </a:r>
            <a:endParaRPr sz="2300" dirty="0">
              <a:latin typeface="Arial"/>
              <a:cs typeface="Arial"/>
            </a:endParaRPr>
          </a:p>
          <a:p>
            <a:pPr marL="927100">
              <a:lnSpc>
                <a:spcPct val="100000"/>
              </a:lnSpc>
              <a:spcBef>
                <a:spcPts val="35"/>
              </a:spcBef>
            </a:pPr>
            <a:r>
              <a:rPr sz="2600" spc="-5" dirty="0">
                <a:latin typeface="Arial"/>
                <a:cs typeface="Arial"/>
              </a:rPr>
              <a:t>~</a:t>
            </a:r>
            <a:r>
              <a:rPr sz="2600" b="1" i="1" spc="-5" dirty="0">
                <a:latin typeface="Arial"/>
                <a:cs typeface="Arial"/>
              </a:rPr>
              <a:t>NO </a:t>
            </a:r>
            <a:r>
              <a:rPr sz="2600" b="1" i="1" dirty="0">
                <a:latin typeface="Arial"/>
                <a:cs typeface="Arial"/>
              </a:rPr>
              <a:t>Penalty assessed </a:t>
            </a:r>
            <a:r>
              <a:rPr sz="2600" b="1" i="1" spc="-5" dirty="0">
                <a:latin typeface="Arial"/>
                <a:cs typeface="Arial"/>
              </a:rPr>
              <a:t>with </a:t>
            </a:r>
            <a:r>
              <a:rPr sz="2600" b="1" i="1" dirty="0">
                <a:latin typeface="Arial"/>
                <a:cs typeface="Arial"/>
              </a:rPr>
              <a:t>a yellow</a:t>
            </a:r>
            <a:r>
              <a:rPr sz="2600" b="1" i="1" spc="-20" dirty="0">
                <a:latin typeface="Arial"/>
                <a:cs typeface="Arial"/>
              </a:rPr>
              <a:t> </a:t>
            </a:r>
            <a:r>
              <a:rPr sz="2600" b="1" i="1" dirty="0">
                <a:latin typeface="Arial"/>
                <a:cs typeface="Arial"/>
              </a:rPr>
              <a:t>card~</a:t>
            </a:r>
            <a:endParaRPr sz="2600" dirty="0">
              <a:latin typeface="Arial"/>
              <a:cs typeface="Arial"/>
            </a:endParaRPr>
          </a:p>
          <a:p>
            <a:pPr>
              <a:lnSpc>
                <a:spcPct val="100000"/>
              </a:lnSpc>
              <a:spcBef>
                <a:spcPts val="20"/>
              </a:spcBef>
            </a:pPr>
            <a:endParaRPr sz="2150" dirty="0">
              <a:latin typeface="Times New Roman"/>
              <a:cs typeface="Times New Roman"/>
            </a:endParaRPr>
          </a:p>
          <a:p>
            <a:pPr marL="355600" indent="-342900">
              <a:lnSpc>
                <a:spcPts val="3100"/>
              </a:lnSpc>
              <a:buChar char="•"/>
              <a:tabLst>
                <a:tab pos="355600" algn="l"/>
                <a:tab pos="4331970" algn="l"/>
              </a:tabLst>
            </a:pPr>
            <a:r>
              <a:rPr sz="2600" spc="-5" dirty="0">
                <a:solidFill>
                  <a:srgbClr val="008000"/>
                </a:solidFill>
                <a:latin typeface="Arial"/>
                <a:cs typeface="Arial"/>
              </a:rPr>
              <a:t>Penalty </a:t>
            </a:r>
            <a:r>
              <a:rPr sz="2600" b="1" u="sng" dirty="0">
                <a:solidFill>
                  <a:srgbClr val="FF0000"/>
                </a:solidFill>
                <a:latin typeface="Arial"/>
                <a:cs typeface="Arial"/>
              </a:rPr>
              <a:t>Red Card </a:t>
            </a:r>
            <a:r>
              <a:rPr sz="2600" dirty="0">
                <a:latin typeface="Arial"/>
                <a:cs typeface="Arial"/>
              </a:rPr>
              <a:t>=</a:t>
            </a:r>
            <a:r>
              <a:rPr sz="2600" spc="20" dirty="0">
                <a:latin typeface="Arial"/>
                <a:cs typeface="Arial"/>
              </a:rPr>
              <a:t> </a:t>
            </a:r>
            <a:r>
              <a:rPr sz="2600" spc="-5" dirty="0">
                <a:latin typeface="Arial"/>
                <a:cs typeface="Arial"/>
              </a:rPr>
              <a:t>RC</a:t>
            </a:r>
            <a:r>
              <a:rPr sz="2600" spc="5" dirty="0">
                <a:latin typeface="Arial"/>
                <a:cs typeface="Arial"/>
              </a:rPr>
              <a:t> </a:t>
            </a:r>
            <a:r>
              <a:rPr sz="2600" dirty="0">
                <a:latin typeface="Arial"/>
                <a:cs typeface="Arial"/>
              </a:rPr>
              <a:t>#</a:t>
            </a:r>
            <a:r>
              <a:rPr lang="en-US" sz="2600" dirty="0">
                <a:latin typeface="Arial"/>
                <a:cs typeface="Arial"/>
              </a:rPr>
              <a:t>,</a:t>
            </a:r>
            <a:r>
              <a:rPr sz="2600" dirty="0">
                <a:latin typeface="Arial"/>
                <a:cs typeface="Arial"/>
              </a:rPr>
              <a:t>	team </a:t>
            </a:r>
            <a:r>
              <a:rPr sz="2600" spc="-5" dirty="0">
                <a:latin typeface="Arial"/>
                <a:cs typeface="Arial"/>
              </a:rPr>
              <a:t>name,</a:t>
            </a:r>
            <a:r>
              <a:rPr sz="2600" spc="-60" dirty="0">
                <a:latin typeface="Arial"/>
                <a:cs typeface="Arial"/>
              </a:rPr>
              <a:t> </a:t>
            </a:r>
            <a:r>
              <a:rPr sz="2600" spc="-5" dirty="0">
                <a:latin typeface="Arial"/>
                <a:cs typeface="Arial"/>
              </a:rPr>
              <a:t>score</a:t>
            </a:r>
            <a:endParaRPr sz="2600" dirty="0">
              <a:latin typeface="Arial"/>
              <a:cs typeface="Arial"/>
            </a:endParaRPr>
          </a:p>
          <a:p>
            <a:pPr marL="469900" lvl="1">
              <a:lnSpc>
                <a:spcPts val="2740"/>
              </a:lnSpc>
              <a:tabLst>
                <a:tab pos="755650" algn="l"/>
              </a:tabLst>
            </a:pPr>
            <a:r>
              <a:rPr sz="2300" dirty="0">
                <a:latin typeface="Arial"/>
                <a:cs typeface="Arial"/>
              </a:rPr>
              <a:t>Ex: </a:t>
            </a:r>
            <a:r>
              <a:rPr sz="2300" b="1" dirty="0">
                <a:latin typeface="Arial"/>
                <a:cs typeface="Arial"/>
              </a:rPr>
              <a:t>RC </a:t>
            </a:r>
            <a:r>
              <a:rPr sz="2300" b="1" spc="-5" dirty="0">
                <a:latin typeface="Arial"/>
                <a:cs typeface="Arial"/>
              </a:rPr>
              <a:t>#9 Volley High</a:t>
            </a:r>
            <a:r>
              <a:rPr sz="2300" b="1" spc="-105" dirty="0">
                <a:latin typeface="Arial"/>
                <a:cs typeface="Arial"/>
              </a:rPr>
              <a:t> </a:t>
            </a:r>
            <a:r>
              <a:rPr sz="2300" b="1" spc="-5" dirty="0">
                <a:latin typeface="Arial"/>
                <a:cs typeface="Arial"/>
              </a:rPr>
              <a:t>(7-16)</a:t>
            </a:r>
            <a:endParaRPr sz="2300" dirty="0">
              <a:latin typeface="Arial"/>
              <a:cs typeface="Arial"/>
            </a:endParaRPr>
          </a:p>
          <a:p>
            <a:pPr marL="999490">
              <a:lnSpc>
                <a:spcPct val="100000"/>
              </a:lnSpc>
              <a:spcBef>
                <a:spcPts val="60"/>
              </a:spcBef>
            </a:pPr>
            <a:r>
              <a:rPr sz="2600" spc="-5" dirty="0">
                <a:latin typeface="Arial"/>
                <a:cs typeface="Arial"/>
              </a:rPr>
              <a:t>~</a:t>
            </a:r>
            <a:r>
              <a:rPr sz="2600" b="1" i="1" spc="-5" dirty="0">
                <a:latin typeface="Arial"/>
                <a:cs typeface="Arial"/>
              </a:rPr>
              <a:t>Loss of rally/point awarded to</a:t>
            </a:r>
            <a:r>
              <a:rPr sz="2600" b="1" i="1" spc="10" dirty="0">
                <a:latin typeface="Arial"/>
                <a:cs typeface="Arial"/>
              </a:rPr>
              <a:t> </a:t>
            </a:r>
            <a:r>
              <a:rPr sz="2600" b="1" i="1" spc="-5" dirty="0">
                <a:latin typeface="Arial"/>
                <a:cs typeface="Arial"/>
              </a:rPr>
              <a:t>opponent~</a:t>
            </a:r>
            <a:endParaRPr sz="2600" dirty="0">
              <a:latin typeface="Arial"/>
              <a:cs typeface="Arial"/>
            </a:endParaRPr>
          </a:p>
          <a:p>
            <a:pPr>
              <a:lnSpc>
                <a:spcPct val="100000"/>
              </a:lnSpc>
              <a:spcBef>
                <a:spcPts val="55"/>
              </a:spcBef>
            </a:pPr>
            <a:endParaRPr sz="2100" dirty="0">
              <a:latin typeface="Times New Roman"/>
              <a:cs typeface="Times New Roman"/>
            </a:endParaRPr>
          </a:p>
          <a:p>
            <a:pPr marL="355600" indent="-342900">
              <a:lnSpc>
                <a:spcPts val="3115"/>
              </a:lnSpc>
              <a:buChar char="•"/>
              <a:tabLst>
                <a:tab pos="355600" algn="l"/>
              </a:tabLst>
            </a:pPr>
            <a:r>
              <a:rPr sz="2600" spc="-5" dirty="0">
                <a:solidFill>
                  <a:srgbClr val="008000"/>
                </a:solidFill>
                <a:latin typeface="Arial"/>
                <a:cs typeface="Arial"/>
              </a:rPr>
              <a:t>Disqualification </a:t>
            </a:r>
            <a:r>
              <a:rPr sz="2600" spc="-45" dirty="0">
                <a:latin typeface="Arial"/>
                <a:cs typeface="Arial"/>
              </a:rPr>
              <a:t>= </a:t>
            </a:r>
            <a:r>
              <a:rPr sz="2600" b="1" u="sng" spc="-5" dirty="0">
                <a:solidFill>
                  <a:srgbClr val="FFFF00"/>
                </a:solidFill>
                <a:effectLst>
                  <a:outerShdw blurRad="50800" dist="38100" dir="18900000" algn="bl" rotWithShape="0">
                    <a:prstClr val="black"/>
                  </a:outerShdw>
                </a:effectLst>
                <a:latin typeface="Arial"/>
                <a:cs typeface="Arial"/>
              </a:rPr>
              <a:t>Yellow</a:t>
            </a:r>
            <a:r>
              <a:rPr sz="2600" b="1" u="sng" spc="-5" dirty="0">
                <a:solidFill>
                  <a:srgbClr val="FFFF00"/>
                </a:solidFill>
                <a:effectLst>
                  <a:outerShdw blurRad="50800" dist="38100" dir="18900000" algn="bl" rotWithShape="0">
                    <a:prstClr val="black">
                      <a:alpha val="40000"/>
                    </a:prstClr>
                  </a:outerShdw>
                </a:effectLst>
                <a:latin typeface="Arial"/>
                <a:cs typeface="Arial"/>
              </a:rPr>
              <a:t> </a:t>
            </a:r>
            <a:r>
              <a:rPr sz="2600" b="1" u="sng" spc="-20" dirty="0">
                <a:latin typeface="Arial"/>
                <a:cs typeface="Arial"/>
              </a:rPr>
              <a:t>&amp; </a:t>
            </a:r>
            <a:r>
              <a:rPr sz="2600" b="1" u="sng" spc="-15" dirty="0">
                <a:solidFill>
                  <a:srgbClr val="FF0000"/>
                </a:solidFill>
                <a:latin typeface="Arial"/>
                <a:cs typeface="Arial"/>
              </a:rPr>
              <a:t>RED </a:t>
            </a:r>
            <a:r>
              <a:rPr sz="2600" b="1" u="sng" spc="5" dirty="0">
                <a:latin typeface="Arial"/>
                <a:cs typeface="Arial"/>
              </a:rPr>
              <a:t>CARD</a:t>
            </a:r>
            <a:r>
              <a:rPr sz="2600" b="1" u="sng" spc="90" dirty="0">
                <a:latin typeface="Arial"/>
                <a:cs typeface="Arial"/>
              </a:rPr>
              <a:t> </a:t>
            </a:r>
            <a:r>
              <a:rPr sz="2600" dirty="0">
                <a:latin typeface="Arial"/>
                <a:cs typeface="Arial"/>
              </a:rPr>
              <a:t>=</a:t>
            </a:r>
          </a:p>
          <a:p>
            <a:pPr marL="469900" lvl="1">
              <a:lnSpc>
                <a:spcPts val="2755"/>
              </a:lnSpc>
              <a:tabLst>
                <a:tab pos="755650" algn="l"/>
              </a:tabLst>
            </a:pPr>
            <a:r>
              <a:rPr sz="2300" dirty="0">
                <a:latin typeface="Arial"/>
                <a:cs typeface="Arial"/>
              </a:rPr>
              <a:t>Ex</a:t>
            </a:r>
            <a:r>
              <a:rPr sz="2300" b="1" dirty="0">
                <a:latin typeface="Arial"/>
                <a:cs typeface="Arial"/>
              </a:rPr>
              <a:t>: DQ # 9 </a:t>
            </a:r>
            <a:r>
              <a:rPr sz="2300" b="1" spc="-5" dirty="0">
                <a:latin typeface="Arial"/>
                <a:cs typeface="Arial"/>
              </a:rPr>
              <a:t>Volley High</a:t>
            </a:r>
            <a:r>
              <a:rPr sz="2300" b="1" spc="-95" dirty="0">
                <a:latin typeface="Arial"/>
                <a:cs typeface="Arial"/>
              </a:rPr>
              <a:t> </a:t>
            </a:r>
            <a:r>
              <a:rPr sz="2300" b="1" spc="-10" dirty="0">
                <a:latin typeface="Arial"/>
                <a:cs typeface="Arial"/>
              </a:rPr>
              <a:t>(17-18)</a:t>
            </a:r>
            <a:endParaRPr sz="2300" dirty="0">
              <a:latin typeface="Arial"/>
              <a:cs typeface="Arial"/>
            </a:endParaRPr>
          </a:p>
          <a:p>
            <a:pPr marL="970280">
              <a:lnSpc>
                <a:spcPct val="100000"/>
              </a:lnSpc>
              <a:spcBef>
                <a:spcPts val="35"/>
              </a:spcBef>
            </a:pPr>
            <a:r>
              <a:rPr sz="2600" spc="-5" dirty="0">
                <a:latin typeface="Arial"/>
                <a:cs typeface="Arial"/>
              </a:rPr>
              <a:t>~</a:t>
            </a:r>
            <a:r>
              <a:rPr sz="2600" b="1" i="1" spc="-5" dirty="0">
                <a:latin typeface="Arial"/>
                <a:cs typeface="Arial"/>
              </a:rPr>
              <a:t>Loss of rally/point awarded to</a:t>
            </a:r>
            <a:r>
              <a:rPr sz="2600" b="1" i="1" spc="10" dirty="0">
                <a:latin typeface="Arial"/>
                <a:cs typeface="Arial"/>
              </a:rPr>
              <a:t> </a:t>
            </a:r>
            <a:r>
              <a:rPr sz="2600" b="1" i="1" spc="-5" dirty="0">
                <a:latin typeface="Arial"/>
                <a:cs typeface="Arial"/>
              </a:rPr>
              <a:t>opponent~</a:t>
            </a:r>
            <a:endParaRPr sz="26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88290" y="457200"/>
            <a:ext cx="8567420" cy="5730736"/>
          </a:xfrm>
          <a:prstGeom prst="rect">
            <a:avLst/>
          </a:prstGeom>
        </p:spPr>
        <p:txBody>
          <a:bodyPr vert="horz" wrap="square" lIns="0" tIns="0" rIns="0" bIns="0" rtlCol="0">
            <a:spAutoFit/>
          </a:bodyPr>
          <a:lstStyle/>
          <a:p>
            <a:pPr marL="12700">
              <a:lnSpc>
                <a:spcPct val="100000"/>
              </a:lnSpc>
            </a:pPr>
            <a:r>
              <a:rPr sz="2800" b="1" spc="-5" dirty="0">
                <a:solidFill>
                  <a:srgbClr val="008000"/>
                </a:solidFill>
                <a:latin typeface="Arial"/>
                <a:cs typeface="Arial"/>
              </a:rPr>
              <a:t>UNCONSCIOUS</a:t>
            </a:r>
            <a:r>
              <a:rPr sz="2800" b="1" spc="-60" dirty="0">
                <a:solidFill>
                  <a:srgbClr val="008000"/>
                </a:solidFill>
                <a:latin typeface="Arial"/>
                <a:cs typeface="Arial"/>
              </a:rPr>
              <a:t> </a:t>
            </a:r>
            <a:r>
              <a:rPr sz="2800" b="1" spc="-5" dirty="0">
                <a:solidFill>
                  <a:srgbClr val="008000"/>
                </a:solidFill>
                <a:latin typeface="Arial"/>
                <a:cs typeface="Arial"/>
              </a:rPr>
              <a:t>PLAYER</a:t>
            </a:r>
            <a:r>
              <a:rPr lang="en-US" sz="2800" b="1" spc="-5" dirty="0">
                <a:solidFill>
                  <a:srgbClr val="008000"/>
                </a:solidFill>
                <a:latin typeface="Arial"/>
                <a:cs typeface="Arial"/>
              </a:rPr>
              <a:t>:</a:t>
            </a:r>
            <a:endParaRPr sz="2800" b="1" dirty="0">
              <a:latin typeface="Arial"/>
              <a:cs typeface="Arial"/>
            </a:endParaRPr>
          </a:p>
          <a:p>
            <a:pPr marL="355600" indent="-342900">
              <a:lnSpc>
                <a:spcPct val="100000"/>
              </a:lnSpc>
              <a:spcBef>
                <a:spcPts val="645"/>
              </a:spcBef>
              <a:buChar char="•"/>
              <a:tabLst>
                <a:tab pos="355600" algn="l"/>
              </a:tabLst>
            </a:pPr>
            <a:r>
              <a:rPr sz="2800" dirty="0">
                <a:latin typeface="Arial"/>
                <a:cs typeface="Arial"/>
              </a:rPr>
              <a:t>Concussion</a:t>
            </a:r>
            <a:r>
              <a:rPr sz="2800" spc="-40" dirty="0">
                <a:latin typeface="Arial"/>
                <a:cs typeface="Arial"/>
              </a:rPr>
              <a:t> </a:t>
            </a:r>
            <a:r>
              <a:rPr sz="2800" dirty="0">
                <a:latin typeface="Arial"/>
                <a:cs typeface="Arial"/>
              </a:rPr>
              <a:t>Management</a:t>
            </a:r>
          </a:p>
          <a:p>
            <a:pPr marL="755650" marR="951230" lvl="1" indent="-285750">
              <a:lnSpc>
                <a:spcPct val="100699"/>
              </a:lnSpc>
              <a:spcBef>
                <a:spcPts val="625"/>
              </a:spcBef>
              <a:buFont typeface="Arial"/>
              <a:buChar char="–"/>
              <a:tabLst>
                <a:tab pos="755650" algn="l"/>
              </a:tabLst>
            </a:pPr>
            <a:r>
              <a:rPr sz="2800" b="1" dirty="0">
                <a:latin typeface="Arial"/>
                <a:cs typeface="Arial"/>
              </a:rPr>
              <a:t>CM # </a:t>
            </a:r>
            <a:r>
              <a:rPr sz="2800" dirty="0">
                <a:latin typeface="Arial"/>
                <a:cs typeface="Arial"/>
              </a:rPr>
              <a:t>of player being removed, team name</a:t>
            </a:r>
            <a:endParaRPr lang="en-US" sz="2800" dirty="0">
              <a:latin typeface="Arial"/>
              <a:cs typeface="Arial"/>
            </a:endParaRPr>
          </a:p>
          <a:p>
            <a:pPr marL="469900" marR="951230" lvl="1">
              <a:lnSpc>
                <a:spcPct val="100699"/>
              </a:lnSpc>
              <a:spcBef>
                <a:spcPts val="625"/>
              </a:spcBef>
              <a:tabLst>
                <a:tab pos="755650" algn="l"/>
              </a:tabLst>
            </a:pPr>
            <a:r>
              <a:rPr lang="en-US" sz="2800" dirty="0">
                <a:latin typeface="Arial"/>
                <a:cs typeface="Arial"/>
              </a:rPr>
              <a:t>	EX: CM #15, Volley High</a:t>
            </a:r>
            <a:r>
              <a:rPr sz="2800" dirty="0">
                <a:latin typeface="Arial"/>
                <a:cs typeface="Arial"/>
              </a:rPr>
              <a:t>  </a:t>
            </a:r>
            <a:r>
              <a:rPr lang="en-US" sz="2800" dirty="0">
                <a:latin typeface="Arial"/>
                <a:cs typeface="Arial"/>
              </a:rPr>
              <a:t>5-3 </a:t>
            </a:r>
            <a:r>
              <a:rPr sz="2800" dirty="0">
                <a:latin typeface="Arial"/>
                <a:cs typeface="Arial"/>
              </a:rPr>
              <a:t>(Score of set</a:t>
            </a:r>
            <a:endParaRPr lang="en-US" sz="2800" dirty="0">
              <a:latin typeface="Arial"/>
              <a:cs typeface="Arial"/>
            </a:endParaRPr>
          </a:p>
          <a:p>
            <a:pPr marL="469900" marR="951230" lvl="1">
              <a:lnSpc>
                <a:spcPct val="100699"/>
              </a:lnSpc>
              <a:spcBef>
                <a:spcPts val="625"/>
              </a:spcBef>
              <a:tabLst>
                <a:tab pos="755650" algn="l"/>
              </a:tabLst>
            </a:pPr>
            <a:r>
              <a:rPr lang="en-US" sz="2800" dirty="0">
                <a:latin typeface="Arial"/>
                <a:cs typeface="Arial"/>
              </a:rPr>
              <a:t>  </a:t>
            </a:r>
            <a:r>
              <a:rPr sz="2800" dirty="0">
                <a:latin typeface="Arial"/>
                <a:cs typeface="Arial"/>
              </a:rPr>
              <a:t> </a:t>
            </a:r>
            <a:r>
              <a:rPr sz="2800" spc="-5" dirty="0">
                <a:latin typeface="Arial"/>
                <a:cs typeface="Arial"/>
              </a:rPr>
              <a:t>with </a:t>
            </a:r>
            <a:r>
              <a:rPr sz="2800" dirty="0">
                <a:latin typeface="Arial"/>
                <a:cs typeface="Arial"/>
              </a:rPr>
              <a:t>player’s team listed</a:t>
            </a:r>
            <a:r>
              <a:rPr sz="2800" spc="-35" dirty="0">
                <a:latin typeface="Arial"/>
                <a:cs typeface="Arial"/>
              </a:rPr>
              <a:t> </a:t>
            </a:r>
            <a:r>
              <a:rPr sz="2800" spc="-5" dirty="0">
                <a:latin typeface="Arial"/>
                <a:cs typeface="Arial"/>
              </a:rPr>
              <a:t>first)</a:t>
            </a:r>
            <a:endParaRPr sz="2800" dirty="0">
              <a:latin typeface="Arial"/>
              <a:cs typeface="Arial"/>
            </a:endParaRPr>
          </a:p>
          <a:p>
            <a:pPr lvl="1">
              <a:lnSpc>
                <a:spcPct val="100000"/>
              </a:lnSpc>
              <a:spcBef>
                <a:spcPts val="45"/>
              </a:spcBef>
            </a:pPr>
            <a:endParaRPr sz="3300" dirty="0">
              <a:latin typeface="Times New Roman"/>
              <a:cs typeface="Times New Roman"/>
            </a:endParaRPr>
          </a:p>
          <a:p>
            <a:pPr marL="12700">
              <a:lnSpc>
                <a:spcPct val="100000"/>
              </a:lnSpc>
            </a:pPr>
            <a:r>
              <a:rPr sz="2800" b="1" spc="-5" dirty="0">
                <a:solidFill>
                  <a:srgbClr val="008000"/>
                </a:solidFill>
                <a:latin typeface="Arial"/>
                <a:cs typeface="Arial"/>
              </a:rPr>
              <a:t>RE-DESIGNATED</a:t>
            </a:r>
            <a:r>
              <a:rPr sz="2800" b="1" spc="-45" dirty="0">
                <a:solidFill>
                  <a:srgbClr val="008000"/>
                </a:solidFill>
                <a:latin typeface="Arial"/>
                <a:cs typeface="Arial"/>
              </a:rPr>
              <a:t> </a:t>
            </a:r>
            <a:r>
              <a:rPr sz="2800" b="1" spc="-5" dirty="0">
                <a:solidFill>
                  <a:srgbClr val="008000"/>
                </a:solidFill>
                <a:latin typeface="Arial"/>
                <a:cs typeface="Arial"/>
              </a:rPr>
              <a:t>LIBERO</a:t>
            </a:r>
            <a:r>
              <a:rPr lang="en-US" sz="2800" b="1" spc="-5" dirty="0">
                <a:solidFill>
                  <a:srgbClr val="008000"/>
                </a:solidFill>
                <a:latin typeface="Arial"/>
                <a:cs typeface="Arial"/>
              </a:rPr>
              <a:t>:</a:t>
            </a:r>
            <a:endParaRPr sz="2800" dirty="0">
              <a:latin typeface="Arial"/>
              <a:cs typeface="Arial"/>
            </a:endParaRPr>
          </a:p>
          <a:p>
            <a:pPr marL="755650" marR="5080" lvl="1" indent="-285750">
              <a:lnSpc>
                <a:spcPct val="101400"/>
              </a:lnSpc>
              <a:spcBef>
                <a:spcPts val="600"/>
              </a:spcBef>
              <a:buFont typeface="Arial"/>
              <a:buChar char="–"/>
              <a:tabLst>
                <a:tab pos="755650" algn="l"/>
              </a:tabLst>
            </a:pPr>
            <a:r>
              <a:rPr sz="2800" b="1" dirty="0">
                <a:latin typeface="Arial"/>
                <a:cs typeface="Arial"/>
              </a:rPr>
              <a:t>RL # </a:t>
            </a:r>
            <a:r>
              <a:rPr sz="2800" dirty="0">
                <a:latin typeface="Arial"/>
                <a:cs typeface="Arial"/>
              </a:rPr>
              <a:t>of Libero team name (with score of RL</a:t>
            </a:r>
            <a:r>
              <a:rPr sz="2800" spc="-60" dirty="0">
                <a:latin typeface="Arial"/>
                <a:cs typeface="Arial"/>
              </a:rPr>
              <a:t> </a:t>
            </a:r>
            <a:r>
              <a:rPr sz="2800" dirty="0">
                <a:latin typeface="Arial"/>
                <a:cs typeface="Arial"/>
              </a:rPr>
              <a:t>team  listed</a:t>
            </a:r>
            <a:r>
              <a:rPr sz="2800" spc="-75" dirty="0">
                <a:latin typeface="Arial"/>
                <a:cs typeface="Arial"/>
              </a:rPr>
              <a:t> </a:t>
            </a:r>
            <a:r>
              <a:rPr sz="2800" spc="-5" dirty="0">
                <a:latin typeface="Arial"/>
                <a:cs typeface="Arial"/>
              </a:rPr>
              <a:t>first)</a:t>
            </a:r>
            <a:endParaRPr lang="en-US" sz="2800" dirty="0">
              <a:latin typeface="Arial"/>
              <a:cs typeface="Arial"/>
            </a:endParaRPr>
          </a:p>
          <a:p>
            <a:pPr lvl="1">
              <a:lnSpc>
                <a:spcPct val="100000"/>
              </a:lnSpc>
              <a:spcBef>
                <a:spcPts val="10"/>
              </a:spcBef>
            </a:pPr>
            <a:endParaRPr lang="en-US" sz="2800" dirty="0">
              <a:latin typeface="Times New Roman"/>
              <a:cs typeface="Times New Roman"/>
            </a:endParaRPr>
          </a:p>
          <a:p>
            <a:pPr marL="12700">
              <a:lnSpc>
                <a:spcPct val="100000"/>
              </a:lnSpc>
            </a:pPr>
            <a:r>
              <a:rPr sz="2800" b="1" spc="-5" dirty="0">
                <a:solidFill>
                  <a:srgbClr val="008000"/>
                </a:solidFill>
                <a:latin typeface="Arial"/>
                <a:cs typeface="Arial"/>
              </a:rPr>
              <a:t>EXCEPTIONAL</a:t>
            </a:r>
            <a:r>
              <a:rPr sz="2800" b="1" spc="-45" dirty="0">
                <a:solidFill>
                  <a:srgbClr val="008000"/>
                </a:solidFill>
                <a:latin typeface="Arial"/>
                <a:cs typeface="Arial"/>
              </a:rPr>
              <a:t> </a:t>
            </a:r>
            <a:r>
              <a:rPr sz="2800" b="1" spc="-5" dirty="0">
                <a:solidFill>
                  <a:srgbClr val="008000"/>
                </a:solidFill>
                <a:latin typeface="Arial"/>
                <a:cs typeface="Arial"/>
              </a:rPr>
              <a:t>SUBSTITUTION</a:t>
            </a:r>
            <a:r>
              <a:rPr lang="en-US" sz="2800" b="1" spc="-5" dirty="0">
                <a:solidFill>
                  <a:srgbClr val="008000"/>
                </a:solidFill>
                <a:latin typeface="Arial"/>
                <a:cs typeface="Arial"/>
              </a:rPr>
              <a:t>:</a:t>
            </a:r>
            <a:endParaRPr sz="2800" dirty="0">
              <a:latin typeface="Arial"/>
              <a:cs typeface="Arial"/>
            </a:endParaRPr>
          </a:p>
          <a:p>
            <a:pPr marL="755650" lvl="1" indent="-285750">
              <a:lnSpc>
                <a:spcPct val="100000"/>
              </a:lnSpc>
              <a:spcBef>
                <a:spcPts val="645"/>
              </a:spcBef>
              <a:buFont typeface="Arial"/>
              <a:buChar char="–"/>
              <a:tabLst>
                <a:tab pos="755650" algn="l"/>
              </a:tabLst>
            </a:pPr>
            <a:r>
              <a:rPr sz="2800" b="1" spc="-5" dirty="0">
                <a:latin typeface="Arial"/>
                <a:cs typeface="Arial"/>
              </a:rPr>
              <a:t>ES </a:t>
            </a:r>
            <a:r>
              <a:rPr sz="2800" b="1" dirty="0">
                <a:latin typeface="Arial"/>
                <a:cs typeface="Arial"/>
              </a:rPr>
              <a:t># </a:t>
            </a:r>
            <a:r>
              <a:rPr sz="2800" dirty="0">
                <a:latin typeface="Arial"/>
                <a:cs typeface="Arial"/>
              </a:rPr>
              <a:t>of player replaced (team</a:t>
            </a:r>
            <a:r>
              <a:rPr sz="2800" spc="-45" dirty="0">
                <a:latin typeface="Arial"/>
                <a:cs typeface="Arial"/>
              </a:rPr>
              <a:t> </a:t>
            </a:r>
            <a:r>
              <a:rPr sz="2800" dirty="0">
                <a:latin typeface="Arial"/>
                <a:cs typeface="Arial"/>
              </a:rPr>
              <a:t>score)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083864"/>
            <a:ext cx="8382000" cy="2031325"/>
          </a:xfrm>
          <a:prstGeom prst="rect">
            <a:avLst/>
          </a:prstGeom>
        </p:spPr>
        <p:txBody>
          <a:bodyPr vert="horz" wrap="square" lIns="0" tIns="0" rIns="0" bIns="0" rtlCol="0">
            <a:spAutoFit/>
          </a:bodyPr>
          <a:lstStyle/>
          <a:p>
            <a:pPr marL="12700" marR="5080" indent="-635" algn="ctr">
              <a:lnSpc>
                <a:spcPct val="99500"/>
              </a:lnSpc>
            </a:pPr>
            <a:r>
              <a:rPr sz="4400" spc="-5" dirty="0">
                <a:solidFill>
                  <a:srgbClr val="333399"/>
                </a:solidFill>
                <a:latin typeface="Arial"/>
                <a:cs typeface="Arial"/>
              </a:rPr>
              <a:t>Only Unsporting Conduct  Cards carry </a:t>
            </a:r>
            <a:r>
              <a:rPr sz="4400" dirty="0">
                <a:solidFill>
                  <a:srgbClr val="333399"/>
                </a:solidFill>
                <a:latin typeface="Arial"/>
                <a:cs typeface="Arial"/>
              </a:rPr>
              <a:t>over </a:t>
            </a:r>
            <a:r>
              <a:rPr sz="4400" spc="-5" dirty="0">
                <a:solidFill>
                  <a:srgbClr val="333399"/>
                </a:solidFill>
                <a:latin typeface="Arial"/>
                <a:cs typeface="Arial"/>
              </a:rPr>
              <a:t>from </a:t>
            </a:r>
            <a:r>
              <a:rPr sz="4400" dirty="0">
                <a:solidFill>
                  <a:srgbClr val="333399"/>
                </a:solidFill>
                <a:latin typeface="Arial"/>
                <a:cs typeface="Arial"/>
              </a:rPr>
              <a:t>set to</a:t>
            </a:r>
            <a:r>
              <a:rPr sz="4400" spc="-40" dirty="0">
                <a:solidFill>
                  <a:srgbClr val="333399"/>
                </a:solidFill>
                <a:latin typeface="Arial"/>
                <a:cs typeface="Arial"/>
              </a:rPr>
              <a:t> </a:t>
            </a:r>
            <a:r>
              <a:rPr sz="4400" dirty="0">
                <a:solidFill>
                  <a:srgbClr val="333399"/>
                </a:solidFill>
                <a:latin typeface="Arial"/>
                <a:cs typeface="Arial"/>
              </a:rPr>
              <a:t>set  </a:t>
            </a:r>
            <a:r>
              <a:rPr sz="4400" spc="-5" dirty="0">
                <a:solidFill>
                  <a:srgbClr val="333399"/>
                </a:solidFill>
                <a:latin typeface="Arial"/>
                <a:cs typeface="Arial"/>
              </a:rPr>
              <a:t>throughout</a:t>
            </a:r>
            <a:r>
              <a:rPr sz="4400" spc="-25" dirty="0">
                <a:solidFill>
                  <a:srgbClr val="333399"/>
                </a:solidFill>
                <a:latin typeface="Arial"/>
                <a:cs typeface="Arial"/>
              </a:rPr>
              <a:t> </a:t>
            </a:r>
            <a:r>
              <a:rPr lang="en-US" sz="4400" spc="-25" dirty="0">
                <a:solidFill>
                  <a:srgbClr val="333399"/>
                </a:solidFill>
                <a:latin typeface="Arial"/>
                <a:cs typeface="Arial"/>
              </a:rPr>
              <a:t>the </a:t>
            </a:r>
            <a:r>
              <a:rPr sz="4400" spc="-5" dirty="0">
                <a:solidFill>
                  <a:srgbClr val="333399"/>
                </a:solidFill>
                <a:latin typeface="Arial"/>
                <a:cs typeface="Arial"/>
              </a:rPr>
              <a:t>match.</a:t>
            </a:r>
            <a:endParaRPr sz="4400" dirty="0">
              <a:latin typeface="Arial"/>
              <a:cs typeface="Arial"/>
            </a:endParaRPr>
          </a:p>
        </p:txBody>
      </p:sp>
      <p:sp>
        <p:nvSpPr>
          <p:cNvPr id="3" name="object 3"/>
          <p:cNvSpPr txBox="1">
            <a:spLocks noGrp="1"/>
          </p:cNvSpPr>
          <p:nvPr>
            <p:ph type="ctrTitle"/>
          </p:nvPr>
        </p:nvSpPr>
        <p:spPr>
          <a:prstGeom prst="rect">
            <a:avLst/>
          </a:prstGeom>
        </p:spPr>
        <p:txBody>
          <a:bodyPr vert="horz" wrap="square" lIns="0" tIns="0" rIns="0" bIns="0" rtlCol="0">
            <a:spAutoFit/>
          </a:bodyPr>
          <a:lstStyle/>
          <a:p>
            <a:pPr marL="30480">
              <a:lnSpc>
                <a:spcPct val="100000"/>
              </a:lnSpc>
            </a:pPr>
            <a:r>
              <a:rPr spc="-5" dirty="0"/>
              <a:t>Remember: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81087"/>
            <a:ext cx="8915400" cy="57769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81087"/>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08000" y="135635"/>
            <a:ext cx="8128000" cy="925194"/>
          </a:xfrm>
          <a:prstGeom prst="rect">
            <a:avLst/>
          </a:prstGeom>
        </p:spPr>
        <p:txBody>
          <a:bodyPr vert="horz" wrap="square" lIns="0" tIns="0" rIns="0" bIns="0" rtlCol="0">
            <a:spAutoFit/>
          </a:bodyPr>
          <a:lstStyle/>
          <a:p>
            <a:pPr algn="ctr">
              <a:lnSpc>
                <a:spcPct val="100000"/>
              </a:lnSpc>
            </a:pPr>
            <a:r>
              <a:rPr sz="1500" b="1" spc="-5" dirty="0">
                <a:solidFill>
                  <a:srgbClr val="FF0000"/>
                </a:solidFill>
                <a:latin typeface="Arial"/>
                <a:cs typeface="Arial"/>
              </a:rPr>
              <a:t>Home </a:t>
            </a:r>
            <a:r>
              <a:rPr sz="1500" b="1" dirty="0">
                <a:solidFill>
                  <a:srgbClr val="FF0000"/>
                </a:solidFill>
                <a:latin typeface="Arial"/>
                <a:cs typeface="Arial"/>
              </a:rPr>
              <a:t>#24 serves </a:t>
            </a:r>
            <a:r>
              <a:rPr sz="1500" b="1" spc="-5" dirty="0">
                <a:solidFill>
                  <a:srgbClr val="FF0000"/>
                </a:solidFill>
                <a:latin typeface="Arial"/>
                <a:cs typeface="Arial"/>
              </a:rPr>
              <a:t>three points. Visitor calls </a:t>
            </a:r>
            <a:r>
              <a:rPr sz="1500" b="1" dirty="0">
                <a:solidFill>
                  <a:srgbClr val="FF0000"/>
                </a:solidFill>
                <a:latin typeface="Arial"/>
                <a:cs typeface="Arial"/>
              </a:rPr>
              <a:t>a </a:t>
            </a:r>
            <a:r>
              <a:rPr sz="1500" b="1" spc="-5" dirty="0">
                <a:solidFill>
                  <a:srgbClr val="FF0000"/>
                </a:solidFill>
                <a:latin typeface="Arial"/>
                <a:cs typeface="Arial"/>
              </a:rPr>
              <a:t>time</a:t>
            </a:r>
            <a:r>
              <a:rPr sz="1500" b="1" spc="-10" dirty="0">
                <a:solidFill>
                  <a:srgbClr val="FF0000"/>
                </a:solidFill>
                <a:latin typeface="Arial"/>
                <a:cs typeface="Arial"/>
              </a:rPr>
              <a:t> </a:t>
            </a:r>
            <a:r>
              <a:rPr sz="1500" b="1" spc="-5" dirty="0">
                <a:solidFill>
                  <a:srgbClr val="FF0000"/>
                </a:solidFill>
                <a:latin typeface="Arial"/>
                <a:cs typeface="Arial"/>
              </a:rPr>
              <a:t>out.</a:t>
            </a:r>
            <a:endParaRPr sz="1500">
              <a:latin typeface="Arial"/>
              <a:cs typeface="Arial"/>
            </a:endParaRPr>
          </a:p>
          <a:p>
            <a:pPr algn="ctr">
              <a:lnSpc>
                <a:spcPct val="100000"/>
              </a:lnSpc>
            </a:pPr>
            <a:r>
              <a:rPr sz="1500" b="1" spc="-5" dirty="0">
                <a:solidFill>
                  <a:srgbClr val="FF0000"/>
                </a:solidFill>
                <a:latin typeface="Arial"/>
                <a:cs typeface="Arial"/>
              </a:rPr>
              <a:t>“Tx” is written on the service line of the current </a:t>
            </a:r>
            <a:r>
              <a:rPr sz="1500" b="1" dirty="0">
                <a:solidFill>
                  <a:srgbClr val="FF0000"/>
                </a:solidFill>
                <a:latin typeface="Arial"/>
                <a:cs typeface="Arial"/>
              </a:rPr>
              <a:t>server </a:t>
            </a:r>
            <a:r>
              <a:rPr sz="1500" b="1" spc="-5" dirty="0">
                <a:solidFill>
                  <a:srgbClr val="FF0000"/>
                </a:solidFill>
                <a:latin typeface="Arial"/>
                <a:cs typeface="Arial"/>
              </a:rPr>
              <a:t>when the time out is</a:t>
            </a:r>
            <a:r>
              <a:rPr sz="1500" b="1" spc="75" dirty="0">
                <a:solidFill>
                  <a:srgbClr val="FF0000"/>
                </a:solidFill>
                <a:latin typeface="Arial"/>
                <a:cs typeface="Arial"/>
              </a:rPr>
              <a:t> </a:t>
            </a:r>
            <a:r>
              <a:rPr sz="1500" b="1" spc="-5" dirty="0">
                <a:solidFill>
                  <a:srgbClr val="FF0000"/>
                </a:solidFill>
                <a:latin typeface="Arial"/>
                <a:cs typeface="Arial"/>
              </a:rPr>
              <a:t>called.</a:t>
            </a:r>
            <a:endParaRPr sz="1500">
              <a:latin typeface="Arial"/>
              <a:cs typeface="Arial"/>
            </a:endParaRPr>
          </a:p>
          <a:p>
            <a:pPr marL="12700" marR="5080" algn="ctr">
              <a:lnSpc>
                <a:spcPct val="100000"/>
              </a:lnSpc>
            </a:pPr>
            <a:r>
              <a:rPr sz="1500" b="1" spc="-5" dirty="0">
                <a:solidFill>
                  <a:srgbClr val="FF0000"/>
                </a:solidFill>
                <a:latin typeface="Arial"/>
                <a:cs typeface="Arial"/>
              </a:rPr>
              <a:t>The score is then written in the time out box on the side of the </a:t>
            </a:r>
            <a:r>
              <a:rPr sz="1500" b="1" dirty="0">
                <a:solidFill>
                  <a:srgbClr val="FF0000"/>
                </a:solidFill>
                <a:latin typeface="Arial"/>
                <a:cs typeface="Arial"/>
              </a:rPr>
              <a:t>team </a:t>
            </a:r>
            <a:r>
              <a:rPr sz="1500" b="1" spc="-5" dirty="0">
                <a:solidFill>
                  <a:srgbClr val="FF0000"/>
                </a:solidFill>
                <a:latin typeface="Arial"/>
                <a:cs typeface="Arial"/>
              </a:rPr>
              <a:t>calling the time out </a:t>
            </a:r>
            <a:r>
              <a:rPr sz="1500" b="1" dirty="0">
                <a:solidFill>
                  <a:srgbClr val="FF0000"/>
                </a:solidFill>
                <a:latin typeface="Arial"/>
                <a:cs typeface="Arial"/>
              </a:rPr>
              <a:t>–  </a:t>
            </a:r>
            <a:r>
              <a:rPr sz="1500" b="1" spc="-5" dirty="0">
                <a:solidFill>
                  <a:srgbClr val="FF0000"/>
                </a:solidFill>
                <a:latin typeface="Arial"/>
                <a:cs typeface="Arial"/>
              </a:rPr>
              <a:t>the score of the </a:t>
            </a:r>
            <a:r>
              <a:rPr sz="1500" b="1" dirty="0">
                <a:solidFill>
                  <a:srgbClr val="FF0000"/>
                </a:solidFill>
                <a:latin typeface="Arial"/>
                <a:cs typeface="Arial"/>
              </a:rPr>
              <a:t>team </a:t>
            </a:r>
            <a:r>
              <a:rPr sz="1500" b="1" spc="-5" dirty="0">
                <a:solidFill>
                  <a:srgbClr val="FF0000"/>
                </a:solidFill>
                <a:latin typeface="Arial"/>
                <a:cs typeface="Arial"/>
              </a:rPr>
              <a:t>calling the time out is written</a:t>
            </a:r>
            <a:r>
              <a:rPr sz="1500" b="1" spc="25" dirty="0">
                <a:solidFill>
                  <a:srgbClr val="FF0000"/>
                </a:solidFill>
                <a:latin typeface="Arial"/>
                <a:cs typeface="Arial"/>
              </a:rPr>
              <a:t> </a:t>
            </a:r>
            <a:r>
              <a:rPr sz="1500" b="1" spc="-5" dirty="0">
                <a:solidFill>
                  <a:srgbClr val="FF0000"/>
                </a:solidFill>
                <a:latin typeface="Arial"/>
                <a:cs typeface="Arial"/>
              </a:rPr>
              <a:t>first.</a:t>
            </a:r>
            <a:endParaRPr sz="15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8" name="object 8"/>
          <p:cNvSpPr txBox="1"/>
          <p:nvPr/>
        </p:nvSpPr>
        <p:spPr>
          <a:xfrm>
            <a:off x="2284924" y="1188720"/>
            <a:ext cx="3041650" cy="1018540"/>
          </a:xfrm>
          <a:prstGeom prst="rect">
            <a:avLst/>
          </a:prstGeom>
        </p:spPr>
        <p:txBody>
          <a:bodyPr vert="horz" wrap="square" lIns="0" tIns="0" rIns="0" bIns="0" rtlCol="0">
            <a:spAutoFit/>
          </a:bodyPr>
          <a:lstStyle/>
          <a:p>
            <a:pPr marL="244475">
              <a:lnSpc>
                <a:spcPts val="1320"/>
              </a:lnSpc>
              <a:tabLst>
                <a:tab pos="2605405"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625475">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a:p>
            <a:pPr>
              <a:lnSpc>
                <a:spcPct val="100000"/>
              </a:lnSpc>
              <a:spcBef>
                <a:spcPts val="5"/>
              </a:spcBef>
            </a:pPr>
            <a:endParaRPr sz="1350">
              <a:latin typeface="Times New Roman"/>
              <a:cs typeface="Times New Roman"/>
            </a:endParaRPr>
          </a:p>
          <a:p>
            <a:pPr marL="79375">
              <a:lnSpc>
                <a:spcPct val="100000"/>
              </a:lnSpc>
              <a:tabLst>
                <a:tab pos="1611630" algn="l"/>
              </a:tabLst>
            </a:pPr>
            <a:r>
              <a:rPr sz="1800" b="1" spc="-10" dirty="0">
                <a:latin typeface="Arial"/>
                <a:cs typeface="Arial"/>
              </a:rPr>
              <a:t>Visitor</a:t>
            </a:r>
            <a:r>
              <a:rPr sz="1800" spc="-10" dirty="0">
                <a:latin typeface="Times New Roman"/>
                <a:cs typeface="Times New Roman"/>
              </a:rPr>
              <a:t>	</a:t>
            </a:r>
            <a:r>
              <a:rPr sz="1800" b="1" dirty="0">
                <a:latin typeface="Arial"/>
                <a:cs typeface="Arial"/>
              </a:rPr>
              <a:t>X</a:t>
            </a:r>
            <a:endParaRPr sz="1800">
              <a:latin typeface="Arial"/>
              <a:cs typeface="Arial"/>
            </a:endParaRPr>
          </a:p>
          <a:p>
            <a:pPr marL="12700">
              <a:lnSpc>
                <a:spcPct val="100000"/>
              </a:lnSpc>
              <a:spcBef>
                <a:spcPts val="36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0" name="object 10"/>
          <p:cNvSpPr/>
          <p:nvPr/>
        </p:nvSpPr>
        <p:spPr>
          <a:xfrm>
            <a:off x="3812580" y="2283477"/>
            <a:ext cx="150149" cy="180398"/>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3" name="object 13"/>
          <p:cNvSpPr/>
          <p:nvPr/>
        </p:nvSpPr>
        <p:spPr>
          <a:xfrm>
            <a:off x="4440368" y="2209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15" name="object 15"/>
          <p:cNvSpPr/>
          <p:nvPr/>
        </p:nvSpPr>
        <p:spPr>
          <a:xfrm>
            <a:off x="3841750" y="2573337"/>
            <a:ext cx="165100" cy="397278"/>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50349" y="2584196"/>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txBox="1"/>
          <p:nvPr/>
        </p:nvSpPr>
        <p:spPr>
          <a:xfrm>
            <a:off x="2350349" y="2696464"/>
            <a:ext cx="206375" cy="126364"/>
          </a:xfrm>
          <a:prstGeom prst="rect">
            <a:avLst/>
          </a:prstGeom>
        </p:spPr>
        <p:txBody>
          <a:bodyPr vert="horz" wrap="square" lIns="0" tIns="0" rIns="0" bIns="0" rtlCol="0">
            <a:spAutoFit/>
          </a:bodyPr>
          <a:lstStyle/>
          <a:p>
            <a:pPr marL="12700">
              <a:lnSpc>
                <a:spcPct val="100000"/>
              </a:lnSpc>
            </a:pPr>
            <a:r>
              <a:rPr sz="750" b="1" spc="30" baseline="33333" dirty="0">
                <a:latin typeface="Arial"/>
                <a:cs typeface="Arial"/>
              </a:rPr>
              <a:t>25</a:t>
            </a:r>
            <a:r>
              <a:rPr sz="1200" b="1" baseline="6944" dirty="0">
                <a:latin typeface="Arial"/>
                <a:cs typeface="Arial"/>
              </a:rPr>
              <a:t>/</a:t>
            </a:r>
            <a:r>
              <a:rPr sz="500" b="1" spc="20" dirty="0">
                <a:latin typeface="Arial"/>
                <a:cs typeface="Arial"/>
              </a:rPr>
              <a:t>23</a:t>
            </a:r>
            <a:endParaRPr sz="500">
              <a:latin typeface="Arial"/>
              <a:cs typeface="Arial"/>
            </a:endParaRPr>
          </a:p>
        </p:txBody>
      </p:sp>
      <p:sp>
        <p:nvSpPr>
          <p:cNvPr id="19" name="object 19"/>
          <p:cNvSpPr/>
          <p:nvPr/>
        </p:nvSpPr>
        <p:spPr>
          <a:xfrm>
            <a:off x="6016327" y="4728879"/>
            <a:ext cx="84101" cy="146754"/>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5184140" y="2179320"/>
            <a:ext cx="572135"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1" name="object 21"/>
          <p:cNvSpPr txBox="1"/>
          <p:nvPr/>
        </p:nvSpPr>
        <p:spPr>
          <a:xfrm>
            <a:off x="5951715" y="2624835"/>
            <a:ext cx="217804" cy="179070"/>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a:t>
            </a:r>
            <a:r>
              <a:rPr sz="1100" b="1" dirty="0">
                <a:latin typeface="Arial"/>
                <a:cs typeface="Arial"/>
              </a:rPr>
              <a:t>2</a:t>
            </a:r>
            <a:endParaRPr sz="1100">
              <a:latin typeface="Arial"/>
              <a:cs typeface="Arial"/>
            </a:endParaRPr>
          </a:p>
        </p:txBody>
      </p:sp>
      <p:sp>
        <p:nvSpPr>
          <p:cNvPr id="22" name="object 22"/>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3" name="object 23"/>
          <p:cNvSpPr/>
          <p:nvPr/>
        </p:nvSpPr>
        <p:spPr>
          <a:xfrm>
            <a:off x="4475556" y="2494783"/>
            <a:ext cx="104568" cy="121761"/>
          </a:xfrm>
          <a:prstGeom prst="rect">
            <a:avLst/>
          </a:prstGeom>
          <a:blipFill>
            <a:blip r:embed="rId9" cstate="print"/>
            <a:stretch>
              <a:fillRect/>
            </a:stretch>
          </a:blipFill>
        </p:spPr>
        <p:txBody>
          <a:bodyPr wrap="square" lIns="0" tIns="0" rIns="0" bIns="0" rtlCol="0"/>
          <a:lstStyle/>
          <a:p>
            <a:endParaRPr/>
          </a:p>
        </p:txBody>
      </p:sp>
      <p:sp>
        <p:nvSpPr>
          <p:cNvPr id="24" name="object 24"/>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5" name="object 25"/>
          <p:cNvSpPr txBox="1"/>
          <p:nvPr/>
        </p:nvSpPr>
        <p:spPr>
          <a:xfrm>
            <a:off x="5031740" y="4998720"/>
            <a:ext cx="119570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a:t>
            </a:r>
            <a:r>
              <a:rPr sz="1200" spc="-90" dirty="0">
                <a:latin typeface="Arial"/>
                <a:cs typeface="Arial"/>
              </a:rPr>
              <a:t> </a:t>
            </a:r>
            <a:r>
              <a:rPr sz="1200" spc="-5" dirty="0">
                <a:latin typeface="Arial"/>
                <a:cs typeface="Arial"/>
              </a:rPr>
              <a:t>#3Visitor(8-1)</a:t>
            </a:r>
            <a:endParaRPr sz="1200">
              <a:latin typeface="Arial"/>
              <a:cs typeface="Arial"/>
            </a:endParaRPr>
          </a:p>
        </p:txBody>
      </p:sp>
      <p:sp>
        <p:nvSpPr>
          <p:cNvPr id="26" name="object 26"/>
          <p:cNvSpPr txBox="1"/>
          <p:nvPr/>
        </p:nvSpPr>
        <p:spPr>
          <a:xfrm>
            <a:off x="6174740" y="2179320"/>
            <a:ext cx="863600" cy="666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a:p>
            <a:pPr marL="88900">
              <a:lnSpc>
                <a:spcPct val="100000"/>
              </a:lnSpc>
              <a:spcBef>
                <a:spcPts val="840"/>
              </a:spcBef>
            </a:pPr>
            <a:r>
              <a:rPr sz="1800" b="1" dirty="0">
                <a:latin typeface="Arial"/>
                <a:cs typeface="Arial"/>
              </a:rPr>
              <a:t>3 4 5</a:t>
            </a:r>
            <a:r>
              <a:rPr sz="1800" b="1" spc="-240" dirty="0">
                <a:latin typeface="Arial"/>
                <a:cs typeface="Arial"/>
              </a:rPr>
              <a:t> </a:t>
            </a:r>
            <a:r>
              <a:rPr sz="2100" b="1" spc="-15" baseline="9920" dirty="0">
                <a:latin typeface="Arial"/>
                <a:cs typeface="Arial"/>
              </a:rPr>
              <a:t>Tx</a:t>
            </a:r>
            <a:endParaRPr sz="2100" baseline="9920">
              <a:latin typeface="Arial"/>
              <a:cs typeface="Arial"/>
            </a:endParaRPr>
          </a:p>
        </p:txBody>
      </p:sp>
      <p:sp>
        <p:nvSpPr>
          <p:cNvPr id="27" name="object 27"/>
          <p:cNvSpPr/>
          <p:nvPr/>
        </p:nvSpPr>
        <p:spPr>
          <a:xfrm>
            <a:off x="6769100" y="2501900"/>
            <a:ext cx="406400" cy="48260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3721100" y="4787900"/>
            <a:ext cx="787400" cy="482600"/>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0" name="object 30"/>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31" name="object 31"/>
          <p:cNvSpPr/>
          <p:nvPr/>
        </p:nvSpPr>
        <p:spPr>
          <a:xfrm>
            <a:off x="4943273" y="5474326"/>
            <a:ext cx="3505198" cy="1219200"/>
          </a:xfrm>
          <a:prstGeom prst="rect">
            <a:avLst/>
          </a:prstGeom>
          <a:blipFill>
            <a:blip r:embed="rId12" cstate="print"/>
            <a:stretch>
              <a:fillRect/>
            </a:stretch>
          </a:blipFill>
        </p:spPr>
        <p:txBody>
          <a:bodyPr wrap="square" lIns="0" tIns="0" rIns="0" bIns="0" rtlCol="0"/>
          <a:lstStyle/>
          <a:p>
            <a:endParaRPr/>
          </a:p>
        </p:txBody>
      </p:sp>
      <p:sp>
        <p:nvSpPr>
          <p:cNvPr id="32" name="object 32"/>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33" name="object 33"/>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34" name="object 34"/>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35" name="object 35"/>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36" name="object 36"/>
          <p:cNvSpPr/>
          <p:nvPr/>
        </p:nvSpPr>
        <p:spPr>
          <a:xfrm>
            <a:off x="3841066" y="2503346"/>
            <a:ext cx="136444" cy="82902"/>
          </a:xfrm>
          <a:prstGeom prst="rect">
            <a:avLst/>
          </a:prstGeom>
          <a:blipFill>
            <a:blip r:embed="rId13" cstate="print"/>
            <a:stretch>
              <a:fillRect/>
            </a:stretch>
          </a:blipFill>
        </p:spPr>
        <p:txBody>
          <a:bodyPr wrap="square" lIns="0" tIns="0" rIns="0" bIns="0" rtlCol="0"/>
          <a:lstStyle/>
          <a:p>
            <a:endParaRPr/>
          </a:p>
        </p:txBody>
      </p:sp>
      <p:sp>
        <p:nvSpPr>
          <p:cNvPr id="37" name="object 37"/>
          <p:cNvSpPr/>
          <p:nvPr/>
        </p:nvSpPr>
        <p:spPr>
          <a:xfrm>
            <a:off x="3854582" y="2939075"/>
            <a:ext cx="109005" cy="109684"/>
          </a:xfrm>
          <a:prstGeom prst="rect">
            <a:avLst/>
          </a:prstGeom>
          <a:blipFill>
            <a:blip r:embed="rId14" cstate="print"/>
            <a:stretch>
              <a:fillRect/>
            </a:stretch>
          </a:blipFill>
        </p:spPr>
        <p:txBody>
          <a:bodyPr wrap="square" lIns="0" tIns="0" rIns="0" bIns="0" rtlCol="0"/>
          <a:lstStyle/>
          <a:p>
            <a:endParaRPr/>
          </a:p>
        </p:txBody>
      </p:sp>
      <p:sp>
        <p:nvSpPr>
          <p:cNvPr id="38" name="object 38"/>
          <p:cNvSpPr/>
          <p:nvPr/>
        </p:nvSpPr>
        <p:spPr>
          <a:xfrm>
            <a:off x="4472178" y="2586260"/>
            <a:ext cx="109177" cy="247966"/>
          </a:xfrm>
          <a:prstGeom prst="rect">
            <a:avLst/>
          </a:prstGeom>
          <a:blipFill>
            <a:blip r:embed="rId15" cstate="print"/>
            <a:stretch>
              <a:fillRect/>
            </a:stretch>
          </a:blipFill>
        </p:spPr>
        <p:txBody>
          <a:bodyPr wrap="square" lIns="0" tIns="0" rIns="0" bIns="0" rtlCol="0"/>
          <a:lstStyle/>
          <a:p>
            <a:endParaRPr/>
          </a:p>
        </p:txBody>
      </p:sp>
      <p:sp>
        <p:nvSpPr>
          <p:cNvPr id="39" name="object 39"/>
          <p:cNvSpPr/>
          <p:nvPr/>
        </p:nvSpPr>
        <p:spPr>
          <a:xfrm>
            <a:off x="3149457" y="1023457"/>
            <a:ext cx="912494" cy="3743325"/>
          </a:xfrm>
          <a:custGeom>
            <a:avLst/>
            <a:gdLst/>
            <a:ahLst/>
            <a:cxnLst/>
            <a:rect l="l" t="t" r="r" b="b"/>
            <a:pathLst>
              <a:path w="912495" h="3743325">
                <a:moveTo>
                  <a:pt x="800675" y="3582134"/>
                </a:moveTo>
                <a:lnTo>
                  <a:pt x="744910" y="3594642"/>
                </a:lnTo>
                <a:lnTo>
                  <a:pt x="866081" y="3743173"/>
                </a:lnTo>
                <a:lnTo>
                  <a:pt x="899090" y="3610019"/>
                </a:lnTo>
                <a:lnTo>
                  <a:pt x="806930" y="3610019"/>
                </a:lnTo>
                <a:lnTo>
                  <a:pt x="800675" y="3582134"/>
                </a:lnTo>
                <a:close/>
              </a:path>
              <a:path w="912495" h="3743325">
                <a:moveTo>
                  <a:pt x="856439" y="3569625"/>
                </a:moveTo>
                <a:lnTo>
                  <a:pt x="800675" y="3582134"/>
                </a:lnTo>
                <a:lnTo>
                  <a:pt x="806930" y="3610019"/>
                </a:lnTo>
                <a:lnTo>
                  <a:pt x="862694" y="3597511"/>
                </a:lnTo>
                <a:lnTo>
                  <a:pt x="856439" y="3569625"/>
                </a:lnTo>
                <a:close/>
              </a:path>
              <a:path w="912495" h="3743325">
                <a:moveTo>
                  <a:pt x="912204" y="3557117"/>
                </a:moveTo>
                <a:lnTo>
                  <a:pt x="856439" y="3569625"/>
                </a:lnTo>
                <a:lnTo>
                  <a:pt x="862694" y="3597511"/>
                </a:lnTo>
                <a:lnTo>
                  <a:pt x="806930" y="3610019"/>
                </a:lnTo>
                <a:lnTo>
                  <a:pt x="899090" y="3610019"/>
                </a:lnTo>
                <a:lnTo>
                  <a:pt x="912204" y="3557117"/>
                </a:lnTo>
                <a:close/>
              </a:path>
              <a:path w="912495" h="3743325">
                <a:moveTo>
                  <a:pt x="55764" y="0"/>
                </a:moveTo>
                <a:lnTo>
                  <a:pt x="0" y="12506"/>
                </a:lnTo>
                <a:lnTo>
                  <a:pt x="800675" y="3582134"/>
                </a:lnTo>
                <a:lnTo>
                  <a:pt x="856439" y="3569625"/>
                </a:lnTo>
                <a:lnTo>
                  <a:pt x="55764" y="0"/>
                </a:lnTo>
                <a:close/>
              </a:path>
            </a:pathLst>
          </a:custGeom>
          <a:solidFill>
            <a:srgbClr val="0070C0"/>
          </a:solidFill>
        </p:spPr>
        <p:txBody>
          <a:bodyPr wrap="square" lIns="0" tIns="0" rIns="0" bIns="0" rtlCol="0"/>
          <a:lstStyle/>
          <a:p>
            <a:endParaRPr/>
          </a:p>
        </p:txBody>
      </p:sp>
      <p:sp>
        <p:nvSpPr>
          <p:cNvPr id="40" name="object 40"/>
          <p:cNvSpPr/>
          <p:nvPr/>
        </p:nvSpPr>
        <p:spPr>
          <a:xfrm>
            <a:off x="574381" y="6243661"/>
            <a:ext cx="497156" cy="176522"/>
          </a:xfrm>
          <a:prstGeom prst="rect">
            <a:avLst/>
          </a:prstGeom>
          <a:blipFill>
            <a:blip r:embed="rId16" cstate="print"/>
            <a:stretch>
              <a:fillRect/>
            </a:stretch>
          </a:blipFill>
        </p:spPr>
        <p:txBody>
          <a:bodyPr wrap="square" lIns="0" tIns="0" rIns="0" bIns="0" rtlCol="0"/>
          <a:lstStyle/>
          <a:p>
            <a:endParaRPr/>
          </a:p>
        </p:txBody>
      </p:sp>
      <p:sp>
        <p:nvSpPr>
          <p:cNvPr id="41" name="object 4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42" name="object 42"/>
          <p:cNvSpPr txBox="1"/>
          <p:nvPr/>
        </p:nvSpPr>
        <p:spPr>
          <a:xfrm>
            <a:off x="4000693" y="6005576"/>
            <a:ext cx="8761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43" name="object 4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44" name="object 44"/>
          <p:cNvSpPr txBox="1"/>
          <p:nvPr/>
        </p:nvSpPr>
        <p:spPr>
          <a:xfrm>
            <a:off x="6088219" y="5927394"/>
            <a:ext cx="1594600"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45" name="object 45"/>
          <p:cNvSpPr/>
          <p:nvPr/>
        </p:nvSpPr>
        <p:spPr>
          <a:xfrm>
            <a:off x="4455795" y="2357452"/>
            <a:ext cx="156209" cy="124947"/>
          </a:xfrm>
          <a:prstGeom prst="rect">
            <a:avLst/>
          </a:prstGeom>
          <a:blipFill>
            <a:blip r:embed="rId17" cstate="print"/>
            <a:stretch>
              <a:fillRect/>
            </a:stretch>
          </a:blipFill>
        </p:spPr>
        <p:txBody>
          <a:bodyPr wrap="square" lIns="0" tIns="0" rIns="0" bIns="0" rtlCol="0"/>
          <a:lstStyle/>
          <a:p>
            <a:endParaRPr/>
          </a:p>
        </p:txBody>
      </p:sp>
      <p:sp>
        <p:nvSpPr>
          <p:cNvPr id="46" name="object 46"/>
          <p:cNvSpPr/>
          <p:nvPr/>
        </p:nvSpPr>
        <p:spPr>
          <a:xfrm>
            <a:off x="3864044" y="3074877"/>
            <a:ext cx="109005" cy="109684"/>
          </a:xfrm>
          <a:prstGeom prst="rect">
            <a:avLst/>
          </a:prstGeom>
          <a:blipFill>
            <a:blip r:embed="rId18"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676400"/>
            <a:ext cx="8915400" cy="5181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752599"/>
            <a:ext cx="1981200" cy="4683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60891" y="1668764"/>
            <a:ext cx="1628775" cy="3665854"/>
          </a:xfrm>
          <a:custGeom>
            <a:avLst/>
            <a:gdLst/>
            <a:ahLst/>
            <a:cxnLst/>
            <a:rect l="l" t="t" r="r" b="b"/>
            <a:pathLst>
              <a:path w="1628775" h="3665854">
                <a:moveTo>
                  <a:pt x="0" y="3452529"/>
                </a:moveTo>
                <a:lnTo>
                  <a:pt x="10908" y="3665235"/>
                </a:lnTo>
                <a:lnTo>
                  <a:pt x="127390" y="3568166"/>
                </a:lnTo>
                <a:lnTo>
                  <a:pt x="74168" y="3568166"/>
                </a:lnTo>
                <a:lnTo>
                  <a:pt x="39263" y="3552896"/>
                </a:lnTo>
                <a:lnTo>
                  <a:pt x="45377" y="3538920"/>
                </a:lnTo>
                <a:lnTo>
                  <a:pt x="0" y="3452529"/>
                </a:lnTo>
                <a:close/>
              </a:path>
              <a:path w="1628775" h="3665854">
                <a:moveTo>
                  <a:pt x="80281" y="3554192"/>
                </a:moveTo>
                <a:lnTo>
                  <a:pt x="56722" y="3560518"/>
                </a:lnTo>
                <a:lnTo>
                  <a:pt x="74168" y="3568166"/>
                </a:lnTo>
                <a:lnTo>
                  <a:pt x="80281" y="3554192"/>
                </a:lnTo>
                <a:close/>
              </a:path>
              <a:path w="1628775" h="3665854">
                <a:moveTo>
                  <a:pt x="174528" y="3528885"/>
                </a:moveTo>
                <a:lnTo>
                  <a:pt x="80281" y="3554192"/>
                </a:lnTo>
                <a:lnTo>
                  <a:pt x="74168" y="3568166"/>
                </a:lnTo>
                <a:lnTo>
                  <a:pt x="127390" y="3568166"/>
                </a:lnTo>
                <a:lnTo>
                  <a:pt x="174528" y="3528885"/>
                </a:lnTo>
                <a:close/>
              </a:path>
              <a:path w="1628775" h="3665854">
                <a:moveTo>
                  <a:pt x="45377" y="3538920"/>
                </a:moveTo>
                <a:lnTo>
                  <a:pt x="39263" y="3552896"/>
                </a:lnTo>
                <a:lnTo>
                  <a:pt x="56686" y="3560518"/>
                </a:lnTo>
                <a:lnTo>
                  <a:pt x="45377" y="3538920"/>
                </a:lnTo>
                <a:close/>
              </a:path>
              <a:path w="1628775" h="3665854">
                <a:moveTo>
                  <a:pt x="1593655" y="0"/>
                </a:moveTo>
                <a:lnTo>
                  <a:pt x="45377" y="3538920"/>
                </a:lnTo>
                <a:lnTo>
                  <a:pt x="56722" y="3560518"/>
                </a:lnTo>
                <a:lnTo>
                  <a:pt x="80281" y="3554192"/>
                </a:lnTo>
                <a:lnTo>
                  <a:pt x="1628560" y="15270"/>
                </a:lnTo>
                <a:lnTo>
                  <a:pt x="1593655" y="0"/>
                </a:lnTo>
                <a:close/>
              </a:path>
            </a:pathLst>
          </a:custGeom>
          <a:solidFill>
            <a:srgbClr val="FF0000"/>
          </a:solidFill>
        </p:spPr>
        <p:txBody>
          <a:bodyPr wrap="square" lIns="0" tIns="0" rIns="0" bIns="0" rtlCol="0"/>
          <a:lstStyle/>
          <a:p>
            <a:endParaRPr/>
          </a:p>
        </p:txBody>
      </p:sp>
      <p:sp>
        <p:nvSpPr>
          <p:cNvPr id="5" name="object 5"/>
          <p:cNvSpPr/>
          <p:nvPr/>
        </p:nvSpPr>
        <p:spPr>
          <a:xfrm>
            <a:off x="4943273" y="5505856"/>
            <a:ext cx="3505198" cy="12192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981543" y="627954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647700" y="0"/>
            <a:ext cx="7848600" cy="1836420"/>
          </a:xfrm>
          <a:prstGeom prst="rect">
            <a:avLst/>
          </a:prstGeom>
        </p:spPr>
        <p:txBody>
          <a:bodyPr vert="horz" wrap="square" lIns="0" tIns="0" rIns="0" bIns="0" rtlCol="0">
            <a:spAutoFit/>
          </a:bodyPr>
          <a:lstStyle/>
          <a:p>
            <a:pPr marL="12700" marR="5080" indent="-635" algn="ctr">
              <a:lnSpc>
                <a:spcPct val="100000"/>
              </a:lnSpc>
              <a:tabLst>
                <a:tab pos="661670" algn="l"/>
                <a:tab pos="7411720" algn="l"/>
              </a:tabLst>
            </a:pPr>
            <a:r>
              <a:rPr sz="4000" spc="-5" dirty="0">
                <a:solidFill>
                  <a:srgbClr val="000000"/>
                </a:solidFill>
              </a:rPr>
              <a:t>Refer </a:t>
            </a:r>
            <a:r>
              <a:rPr sz="4000" dirty="0">
                <a:solidFill>
                  <a:srgbClr val="000000"/>
                </a:solidFill>
              </a:rPr>
              <a:t>to the bottom </a:t>
            </a:r>
            <a:r>
              <a:rPr sz="4000" spc="-5" dirty="0">
                <a:solidFill>
                  <a:srgbClr val="000000"/>
                </a:solidFill>
              </a:rPr>
              <a:t>left </a:t>
            </a:r>
            <a:r>
              <a:rPr sz="4000" dirty="0">
                <a:solidFill>
                  <a:srgbClr val="000000"/>
                </a:solidFill>
              </a:rPr>
              <a:t>corner of  the sco</a:t>
            </a:r>
            <a:r>
              <a:rPr sz="4000" spc="5" dirty="0">
                <a:solidFill>
                  <a:srgbClr val="000000"/>
                </a:solidFill>
              </a:rPr>
              <a:t>r</a:t>
            </a:r>
            <a:r>
              <a:rPr sz="4000" dirty="0">
                <a:solidFill>
                  <a:srgbClr val="000000"/>
                </a:solidFill>
              </a:rPr>
              <a:t>e sheet. </a:t>
            </a:r>
            <a:r>
              <a:rPr sz="4000" spc="-10" dirty="0">
                <a:solidFill>
                  <a:srgbClr val="000000"/>
                </a:solidFill>
              </a:rPr>
              <a:t>T</a:t>
            </a:r>
            <a:r>
              <a:rPr sz="4000" dirty="0">
                <a:solidFill>
                  <a:srgbClr val="000000"/>
                </a:solidFill>
              </a:rPr>
              <a:t>he</a:t>
            </a:r>
            <a:r>
              <a:rPr sz="4000" spc="5" dirty="0">
                <a:solidFill>
                  <a:srgbClr val="000000"/>
                </a:solidFill>
              </a:rPr>
              <a:t>r</a:t>
            </a:r>
            <a:r>
              <a:rPr sz="4000" dirty="0">
                <a:solidFill>
                  <a:srgbClr val="000000"/>
                </a:solidFill>
              </a:rPr>
              <a:t>e </a:t>
            </a:r>
            <a:r>
              <a:rPr sz="4000" spc="-5" dirty="0">
                <a:solidFill>
                  <a:srgbClr val="000000"/>
                </a:solidFill>
              </a:rPr>
              <a:t>i</a:t>
            </a:r>
            <a:r>
              <a:rPr sz="4000" dirty="0">
                <a:solidFill>
                  <a:srgbClr val="000000"/>
                </a:solidFill>
              </a:rPr>
              <a:t>s a </a:t>
            </a:r>
            <a:r>
              <a:rPr sz="4000" spc="-5" dirty="0">
                <a:solidFill>
                  <a:srgbClr val="000000"/>
                </a:solidFill>
              </a:rPr>
              <a:t>‘</a:t>
            </a:r>
            <a:r>
              <a:rPr sz="4000" spc="-10" dirty="0">
                <a:solidFill>
                  <a:srgbClr val="000000"/>
                </a:solidFill>
              </a:rPr>
              <a:t>K</a:t>
            </a:r>
            <a:r>
              <a:rPr sz="4000" dirty="0">
                <a:solidFill>
                  <a:srgbClr val="000000"/>
                </a:solidFill>
              </a:rPr>
              <a:t>ey’	to  </a:t>
            </a:r>
            <a:r>
              <a:rPr sz="4000" spc="-5" dirty="0">
                <a:solidFill>
                  <a:srgbClr val="000000"/>
                </a:solidFill>
              </a:rPr>
              <a:t>all	</a:t>
            </a:r>
            <a:r>
              <a:rPr sz="4000" dirty="0">
                <a:solidFill>
                  <a:srgbClr val="000000"/>
                </a:solidFill>
              </a:rPr>
              <a:t>the symbols used during a</a:t>
            </a:r>
            <a:r>
              <a:rPr sz="4000" spc="-100" dirty="0">
                <a:solidFill>
                  <a:srgbClr val="000000"/>
                </a:solidFill>
              </a:rPr>
              <a:t> </a:t>
            </a:r>
            <a:r>
              <a:rPr sz="4000" dirty="0">
                <a:solidFill>
                  <a:srgbClr val="000000"/>
                </a:solidFill>
              </a:rPr>
              <a:t>set.</a:t>
            </a:r>
            <a:endParaRPr sz="4000"/>
          </a:p>
        </p:txBody>
      </p:sp>
      <p:sp>
        <p:nvSpPr>
          <p:cNvPr id="8" name="object 8"/>
          <p:cNvSpPr/>
          <p:nvPr/>
        </p:nvSpPr>
        <p:spPr>
          <a:xfrm>
            <a:off x="528661" y="6283030"/>
            <a:ext cx="561926" cy="19870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0" y="1676399"/>
            <a:ext cx="346710" cy="5181600"/>
          </a:xfrm>
          <a:custGeom>
            <a:avLst/>
            <a:gdLst/>
            <a:ahLst/>
            <a:cxnLst/>
            <a:rect l="l" t="t" r="r" b="b"/>
            <a:pathLst>
              <a:path w="346710" h="5181600">
                <a:moveTo>
                  <a:pt x="0" y="5181600"/>
                </a:moveTo>
                <a:lnTo>
                  <a:pt x="346171" y="5181600"/>
                </a:lnTo>
                <a:lnTo>
                  <a:pt x="346171" y="0"/>
                </a:lnTo>
                <a:lnTo>
                  <a:pt x="0" y="0"/>
                </a:lnTo>
                <a:lnTo>
                  <a:pt x="0" y="5181600"/>
                </a:lnTo>
                <a:close/>
              </a:path>
            </a:pathLst>
          </a:custGeom>
          <a:solidFill>
            <a:srgbClr val="FFFFFF"/>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0207" rIns="0" bIns="0" rtlCol="0">
            <a:spAutoFit/>
          </a:bodyPr>
          <a:lstStyle/>
          <a:p>
            <a:pPr marL="2627630">
              <a:lnSpc>
                <a:spcPct val="100000"/>
              </a:lnSpc>
            </a:pPr>
            <a:r>
              <a:rPr sz="2000" b="1" spc="-5" dirty="0">
                <a:solidFill>
                  <a:srgbClr val="FF0000"/>
                </a:solidFill>
                <a:latin typeface="Arial"/>
                <a:cs typeface="Arial"/>
              </a:rPr>
              <a:t>Visitor substitutes #13 for</a:t>
            </a:r>
            <a:r>
              <a:rPr sz="2000" b="1" spc="-85" dirty="0">
                <a:solidFill>
                  <a:srgbClr val="FF0000"/>
                </a:solidFill>
                <a:latin typeface="Arial"/>
                <a:cs typeface="Arial"/>
              </a:rPr>
              <a:t> </a:t>
            </a:r>
            <a:r>
              <a:rPr sz="2000" b="1" spc="-5" dirty="0">
                <a:solidFill>
                  <a:srgbClr val="FF0000"/>
                </a:solidFill>
                <a:latin typeface="Arial"/>
                <a:cs typeface="Arial"/>
              </a:rPr>
              <a:t>#3.</a:t>
            </a:r>
            <a:endParaRPr sz="2000" dirty="0">
              <a:latin typeface="Arial"/>
              <a:cs typeface="Arial"/>
            </a:endParaRPr>
          </a:p>
        </p:txBody>
      </p:sp>
      <p:sp>
        <p:nvSpPr>
          <p:cNvPr id="3" name="object 3"/>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17139" y="666495"/>
            <a:ext cx="3998595" cy="857885"/>
          </a:xfrm>
          <a:prstGeom prst="rect">
            <a:avLst/>
          </a:prstGeom>
        </p:spPr>
        <p:txBody>
          <a:bodyPr vert="horz" wrap="square" lIns="0" tIns="0" rIns="0" bIns="0" rtlCol="0">
            <a:spAutoFit/>
          </a:bodyPr>
          <a:lstStyle/>
          <a:p>
            <a:pPr marL="122555">
              <a:lnSpc>
                <a:spcPct val="100000"/>
              </a:lnSpc>
            </a:pPr>
            <a:r>
              <a:rPr sz="2000" b="1" dirty="0">
                <a:solidFill>
                  <a:srgbClr val="FF0000"/>
                </a:solidFill>
                <a:latin typeface="Arial"/>
                <a:cs typeface="Arial"/>
              </a:rPr>
              <a:t>Home </a:t>
            </a:r>
            <a:r>
              <a:rPr sz="2000" b="1" spc="-5" dirty="0">
                <a:solidFill>
                  <a:srgbClr val="FF0000"/>
                </a:solidFill>
                <a:latin typeface="Arial"/>
                <a:cs typeface="Arial"/>
              </a:rPr>
              <a:t>serves three more</a:t>
            </a:r>
            <a:r>
              <a:rPr sz="2000" b="1" spc="-90" dirty="0">
                <a:solidFill>
                  <a:srgbClr val="FF0000"/>
                </a:solidFill>
                <a:latin typeface="Arial"/>
                <a:cs typeface="Arial"/>
              </a:rPr>
              <a:t> </a:t>
            </a:r>
            <a:r>
              <a:rPr sz="2000" b="1" spc="-5" dirty="0">
                <a:solidFill>
                  <a:srgbClr val="FF0000"/>
                </a:solidFill>
                <a:latin typeface="Arial"/>
                <a:cs typeface="Arial"/>
              </a:rPr>
              <a:t>points.</a:t>
            </a:r>
            <a:endParaRPr sz="2000">
              <a:latin typeface="Arial"/>
              <a:cs typeface="Arial"/>
            </a:endParaRPr>
          </a:p>
          <a:p>
            <a:pPr marL="12700">
              <a:lnSpc>
                <a:spcPts val="1320"/>
              </a:lnSpc>
              <a:spcBef>
                <a:spcPts val="1710"/>
              </a:spcBef>
              <a:tabLst>
                <a:tab pos="2373630" algn="l"/>
              </a:tabLst>
            </a:pPr>
            <a:r>
              <a:rPr sz="1200" b="1" spc="-5" dirty="0">
                <a:latin typeface="Arial"/>
                <a:cs typeface="Arial"/>
              </a:rPr>
              <a:t>Visitor	Home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764540" y="2179320"/>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p:txBody>
      </p:sp>
      <p:sp>
        <p:nvSpPr>
          <p:cNvPr id="9" name="object 9"/>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3" name="object 13"/>
          <p:cNvSpPr txBox="1"/>
          <p:nvPr/>
        </p:nvSpPr>
        <p:spPr>
          <a:xfrm>
            <a:off x="6235700" y="2133600"/>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dirty="0">
              <a:latin typeface="Arial"/>
              <a:cs typeface="Arial"/>
            </a:endParaRPr>
          </a:p>
        </p:txBody>
      </p:sp>
      <p:sp>
        <p:nvSpPr>
          <p:cNvPr id="14" name="object 14"/>
          <p:cNvSpPr txBox="1"/>
          <p:nvPr/>
        </p:nvSpPr>
        <p:spPr>
          <a:xfrm>
            <a:off x="2317114" y="2687320"/>
            <a:ext cx="206375" cy="126364"/>
          </a:xfrm>
          <a:prstGeom prst="rect">
            <a:avLst/>
          </a:prstGeom>
        </p:spPr>
        <p:txBody>
          <a:bodyPr vert="horz" wrap="square" lIns="0" tIns="0" rIns="0" bIns="0" rtlCol="0">
            <a:spAutoFit/>
          </a:bodyPr>
          <a:lstStyle/>
          <a:p>
            <a:pPr marL="12700">
              <a:lnSpc>
                <a:spcPct val="100000"/>
              </a:lnSpc>
            </a:pPr>
            <a:r>
              <a:rPr sz="750" b="1" spc="30" baseline="33333" dirty="0">
                <a:latin typeface="Arial"/>
                <a:cs typeface="Arial"/>
              </a:rPr>
              <a:t>25</a:t>
            </a:r>
            <a:r>
              <a:rPr sz="1200" b="1" baseline="6944" dirty="0">
                <a:latin typeface="Arial"/>
                <a:cs typeface="Arial"/>
              </a:rPr>
              <a:t>/</a:t>
            </a:r>
            <a:r>
              <a:rPr sz="500" b="1" spc="20" dirty="0">
                <a:latin typeface="Arial"/>
                <a:cs typeface="Arial"/>
              </a:rPr>
              <a:t>23</a:t>
            </a:r>
            <a:endParaRPr sz="500">
              <a:latin typeface="Arial"/>
              <a:cs typeface="Arial"/>
            </a:endParaRPr>
          </a:p>
        </p:txBody>
      </p:sp>
      <p:sp>
        <p:nvSpPr>
          <p:cNvPr id="15" name="object 15"/>
          <p:cNvSpPr txBox="1"/>
          <p:nvPr/>
        </p:nvSpPr>
        <p:spPr>
          <a:xfrm>
            <a:off x="5184140" y="2179320"/>
            <a:ext cx="572135"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p:txBody>
      </p:sp>
      <p:sp>
        <p:nvSpPr>
          <p:cNvPr id="16" name="object 16"/>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17" name="object 17"/>
          <p:cNvSpPr txBox="1"/>
          <p:nvPr/>
        </p:nvSpPr>
        <p:spPr>
          <a:xfrm>
            <a:off x="5031740" y="4998720"/>
            <a:ext cx="119570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a:t>
            </a:r>
            <a:r>
              <a:rPr sz="1200" spc="-90" dirty="0">
                <a:latin typeface="Arial"/>
                <a:cs typeface="Arial"/>
              </a:rPr>
              <a:t> </a:t>
            </a:r>
            <a:r>
              <a:rPr sz="1200" spc="-5" dirty="0">
                <a:latin typeface="Arial"/>
                <a:cs typeface="Arial"/>
              </a:rPr>
              <a:t>#3Visitor(8-1)</a:t>
            </a:r>
            <a:endParaRPr sz="1200">
              <a:latin typeface="Arial"/>
              <a:cs typeface="Arial"/>
            </a:endParaRPr>
          </a:p>
        </p:txBody>
      </p:sp>
      <p:sp>
        <p:nvSpPr>
          <p:cNvPr id="18" name="object 18"/>
          <p:cNvSpPr txBox="1"/>
          <p:nvPr/>
        </p:nvSpPr>
        <p:spPr>
          <a:xfrm>
            <a:off x="7282742" y="2565887"/>
            <a:ext cx="723320" cy="276999"/>
          </a:xfrm>
          <a:prstGeom prst="rect">
            <a:avLst/>
          </a:prstGeom>
        </p:spPr>
        <p:txBody>
          <a:bodyPr vert="horz" wrap="square" lIns="0" tIns="0" rIns="0" bIns="0" rtlCol="0">
            <a:spAutoFit/>
          </a:bodyPr>
          <a:lstStyle/>
          <a:p>
            <a:pPr marL="12700">
              <a:lnSpc>
                <a:spcPct val="100000"/>
              </a:lnSpc>
            </a:pPr>
            <a:r>
              <a:rPr sz="1800" b="1" dirty="0">
                <a:latin typeface="Arial"/>
                <a:cs typeface="Arial"/>
              </a:rPr>
              <a:t>6 7</a:t>
            </a:r>
            <a:r>
              <a:rPr sz="1800" b="1" spc="-110" dirty="0">
                <a:latin typeface="Arial"/>
                <a:cs typeface="Arial"/>
              </a:rPr>
              <a:t> </a:t>
            </a:r>
            <a:r>
              <a:rPr lang="en-US" sz="1800" b="1" spc="-110" dirty="0">
                <a:latin typeface="Arial"/>
                <a:cs typeface="Arial"/>
              </a:rPr>
              <a:t> </a:t>
            </a:r>
            <a:r>
              <a:rPr sz="1800" b="1" dirty="0">
                <a:latin typeface="Arial"/>
                <a:cs typeface="Arial"/>
              </a:rPr>
              <a:t>8</a:t>
            </a:r>
            <a:endParaRPr sz="1800" dirty="0">
              <a:latin typeface="Arial"/>
              <a:cs typeface="Arial"/>
            </a:endParaRPr>
          </a:p>
        </p:txBody>
      </p:sp>
      <p:sp>
        <p:nvSpPr>
          <p:cNvPr id="19" name="object 19"/>
          <p:cNvSpPr txBox="1"/>
          <p:nvPr/>
        </p:nvSpPr>
        <p:spPr>
          <a:xfrm>
            <a:off x="7060581" y="2593142"/>
            <a:ext cx="165735" cy="254635"/>
          </a:xfrm>
          <a:prstGeom prst="rect">
            <a:avLst/>
          </a:prstGeom>
        </p:spPr>
        <p:txBody>
          <a:bodyPr vert="horz" wrap="square" lIns="0" tIns="0" rIns="0" bIns="0" rtlCol="0">
            <a:spAutoFit/>
          </a:bodyPr>
          <a:lstStyle/>
          <a:p>
            <a:pPr marL="12700">
              <a:lnSpc>
                <a:spcPts val="830"/>
              </a:lnSpc>
            </a:pPr>
            <a:r>
              <a:rPr sz="800" b="1" dirty="0">
                <a:latin typeface="Arial"/>
                <a:cs typeface="Arial"/>
              </a:rPr>
              <a:t>Sx</a:t>
            </a:r>
            <a:endParaRPr sz="800" dirty="0">
              <a:latin typeface="Arial"/>
              <a:cs typeface="Arial"/>
            </a:endParaRPr>
          </a:p>
          <a:p>
            <a:pPr marL="12700">
              <a:lnSpc>
                <a:spcPts val="830"/>
              </a:lnSpc>
            </a:pPr>
            <a:r>
              <a:rPr sz="500" b="1" spc="20" dirty="0">
                <a:latin typeface="Arial"/>
                <a:cs typeface="Arial"/>
              </a:rPr>
              <a:t>13</a:t>
            </a:r>
            <a:r>
              <a:rPr sz="1200" b="1" baseline="-13888" dirty="0">
                <a:latin typeface="Arial"/>
                <a:cs typeface="Arial"/>
              </a:rPr>
              <a:t>/</a:t>
            </a:r>
            <a:r>
              <a:rPr sz="750" b="1" baseline="-33333" dirty="0">
                <a:latin typeface="Arial"/>
                <a:cs typeface="Arial"/>
              </a:rPr>
              <a:t>3</a:t>
            </a:r>
            <a:endParaRPr sz="750" baseline="-33333" dirty="0">
              <a:latin typeface="Arial"/>
              <a:cs typeface="Arial"/>
            </a:endParaRPr>
          </a:p>
        </p:txBody>
      </p:sp>
      <p:sp>
        <p:nvSpPr>
          <p:cNvPr id="20" name="object 20"/>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graphicFrame>
        <p:nvGraphicFramePr>
          <p:cNvPr id="21" name="object 21"/>
          <p:cNvGraphicFramePr>
            <a:graphicFrameLocks noGrp="1"/>
          </p:cNvGraphicFramePr>
          <p:nvPr>
            <p:extLst>
              <p:ext uri="{D42A27DB-BD31-4B8C-83A1-F6EECF244321}">
                <p14:modId xmlns:p14="http://schemas.microsoft.com/office/powerpoint/2010/main" val="876123424"/>
              </p:ext>
            </p:extLst>
          </p:nvPr>
        </p:nvGraphicFramePr>
        <p:xfrm>
          <a:off x="756797" y="2611755"/>
          <a:ext cx="6439888" cy="2161539"/>
        </p:xfrm>
        <a:graphic>
          <a:graphicData uri="http://schemas.openxmlformats.org/drawingml/2006/table">
            <a:tbl>
              <a:tblPr firstRow="1" bandRow="1">
                <a:tableStyleId>{2D5ABB26-0587-4C30-8999-92F81FD0307C}</a:tableStyleId>
              </a:tblPr>
              <a:tblGrid>
                <a:gridCol w="778936">
                  <a:extLst>
                    <a:ext uri="{9D8B030D-6E8A-4147-A177-3AD203B41FA5}">
                      <a16:colId xmlns:a16="http://schemas.microsoft.com/office/drawing/2014/main" val="20000"/>
                    </a:ext>
                  </a:extLst>
                </a:gridCol>
                <a:gridCol w="156819">
                  <a:extLst>
                    <a:ext uri="{9D8B030D-6E8A-4147-A177-3AD203B41FA5}">
                      <a16:colId xmlns:a16="http://schemas.microsoft.com/office/drawing/2014/main" val="20001"/>
                    </a:ext>
                  </a:extLst>
                </a:gridCol>
                <a:gridCol w="4576517">
                  <a:extLst>
                    <a:ext uri="{9D8B030D-6E8A-4147-A177-3AD203B41FA5}">
                      <a16:colId xmlns:a16="http://schemas.microsoft.com/office/drawing/2014/main" val="20002"/>
                    </a:ext>
                  </a:extLst>
                </a:gridCol>
                <a:gridCol w="927616">
                  <a:extLst>
                    <a:ext uri="{9D8B030D-6E8A-4147-A177-3AD203B41FA5}">
                      <a16:colId xmlns:a16="http://schemas.microsoft.com/office/drawing/2014/main" val="20003"/>
                    </a:ext>
                  </a:extLst>
                </a:gridCol>
              </a:tblGrid>
              <a:tr h="214743">
                <a:tc>
                  <a:txBody>
                    <a:bodyPr/>
                    <a:lstStyle/>
                    <a:p>
                      <a:pPr marL="22225">
                        <a:lnSpc>
                          <a:spcPts val="1920"/>
                        </a:lnSpc>
                      </a:pPr>
                      <a:r>
                        <a:rPr sz="1800" dirty="0">
                          <a:latin typeface="Arial"/>
                          <a:cs typeface="Arial"/>
                        </a:rPr>
                        <a:t>4</a:t>
                      </a:r>
                      <a:endParaRPr lang="en-US" sz="1800" dirty="0">
                        <a:latin typeface="Arial"/>
                        <a:cs typeface="Arial"/>
                      </a:endParaRPr>
                    </a:p>
                  </a:txBody>
                  <a:tcPr marL="0" marR="0" marT="0" marB="0">
                    <a:lnR w="25400">
                      <a:solidFill>
                        <a:srgbClr val="000000"/>
                      </a:solidFill>
                      <a:prstDash val="solid"/>
                    </a:lnR>
                  </a:tcPr>
                </a:tc>
                <a:tc>
                  <a:txBody>
                    <a:bodyPr/>
                    <a:lstStyle/>
                    <a:p>
                      <a:pPr marL="1905">
                        <a:lnSpc>
                          <a:spcPct val="100000"/>
                        </a:lnSpc>
                        <a:spcBef>
                          <a:spcPts val="235"/>
                        </a:spcBef>
                      </a:pPr>
                      <a:r>
                        <a:rPr sz="1400" b="1" dirty="0">
                          <a:latin typeface="Arial"/>
                          <a:cs typeface="Arial"/>
                        </a:rPr>
                        <a:t>4</a:t>
                      </a:r>
                      <a:endParaRPr sz="1400" dirty="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78105">
                        <a:lnSpc>
                          <a:spcPts val="1920"/>
                        </a:lnSpc>
                        <a:tabLst>
                          <a:tab pos="916305" algn="l"/>
                          <a:tab pos="3507104" algn="l"/>
                          <a:tab pos="4284345" algn="l"/>
                        </a:tabLst>
                      </a:pPr>
                      <a:r>
                        <a:rPr sz="2400" b="1" baseline="6944" dirty="0">
                          <a:latin typeface="Arial"/>
                          <a:cs typeface="Arial"/>
                        </a:rPr>
                        <a:t>R</a:t>
                      </a:r>
                      <a:r>
                        <a:rPr sz="2400" b="1" spc="300" baseline="6944" dirty="0">
                          <a:latin typeface="Arial"/>
                          <a:cs typeface="Arial"/>
                        </a:rPr>
                        <a:t> </a:t>
                      </a:r>
                      <a:r>
                        <a:rPr sz="1800" b="1" dirty="0">
                          <a:latin typeface="Arial"/>
                          <a:cs typeface="Arial"/>
                        </a:rPr>
                        <a:t>5</a:t>
                      </a:r>
                      <a:r>
                        <a:rPr sz="1800" b="1" spc="-5" dirty="0">
                          <a:latin typeface="Arial"/>
                          <a:cs typeface="Arial"/>
                        </a:rPr>
                        <a:t> </a:t>
                      </a:r>
                      <a:r>
                        <a:rPr sz="1800" b="1" spc="120" dirty="0">
                          <a:latin typeface="Arial"/>
                          <a:cs typeface="Arial"/>
                        </a:rPr>
                        <a:t>6</a:t>
                      </a:r>
                      <a:r>
                        <a:rPr sz="1200" b="1" baseline="69444" dirty="0">
                          <a:latin typeface="Arial"/>
                          <a:cs typeface="Arial"/>
                        </a:rPr>
                        <a:t>Sx	</a:t>
                      </a:r>
                      <a:r>
                        <a:rPr sz="1800" b="1" dirty="0">
                          <a:latin typeface="Arial"/>
                          <a:cs typeface="Arial"/>
                        </a:rPr>
                        <a:t>7</a:t>
                      </a:r>
                      <a:r>
                        <a:rPr sz="1800" b="1" spc="-5" dirty="0">
                          <a:latin typeface="Arial"/>
                          <a:cs typeface="Arial"/>
                        </a:rPr>
                        <a:t> </a:t>
                      </a:r>
                      <a:r>
                        <a:rPr sz="1800" b="1" dirty="0">
                          <a:latin typeface="Arial"/>
                          <a:cs typeface="Arial"/>
                        </a:rPr>
                        <a:t>8</a:t>
                      </a:r>
                      <a:r>
                        <a:rPr sz="1800" b="1" spc="-130" dirty="0">
                          <a:latin typeface="Arial"/>
                          <a:cs typeface="Arial"/>
                        </a:rPr>
                        <a:t> </a:t>
                      </a:r>
                      <a:r>
                        <a:rPr sz="1800" b="1" spc="-427" baseline="11574" dirty="0">
                          <a:latin typeface="Arial"/>
                          <a:cs typeface="Arial"/>
                        </a:rPr>
                        <a:t>P</a:t>
                      </a:r>
                      <a:r>
                        <a:rPr sz="2100" b="1" spc="-7" baseline="1984" dirty="0">
                          <a:latin typeface="Arial"/>
                          <a:cs typeface="Arial"/>
                        </a:rPr>
                        <a:t>-</a:t>
                      </a:r>
                      <a:r>
                        <a:rPr sz="2100" b="1" baseline="1984" dirty="0">
                          <a:latin typeface="Arial"/>
                          <a:cs typeface="Arial"/>
                        </a:rPr>
                        <a:t>l	</a:t>
                      </a:r>
                      <a:r>
                        <a:rPr sz="1800" spc="-5" dirty="0">
                          <a:latin typeface="Arial"/>
                          <a:cs typeface="Arial"/>
                        </a:rPr>
                        <a:t>24</a:t>
                      </a:r>
                      <a:r>
                        <a:rPr sz="1800" dirty="0">
                          <a:latin typeface="Arial"/>
                          <a:cs typeface="Arial"/>
                        </a:rPr>
                        <a:t>c	</a:t>
                      </a:r>
                      <a:r>
                        <a:rPr sz="1350" b="1" spc="-7" baseline="18518" dirty="0">
                          <a:latin typeface="Arial"/>
                          <a:cs typeface="Arial"/>
                        </a:rPr>
                        <a:t>P</a:t>
                      </a:r>
                      <a:r>
                        <a:rPr sz="1350" b="1" baseline="18518" dirty="0">
                          <a:latin typeface="Arial"/>
                          <a:cs typeface="Arial"/>
                        </a:rPr>
                        <a:t>-2</a:t>
                      </a:r>
                      <a:endParaRPr sz="1350" baseline="18518" dirty="0">
                        <a:latin typeface="Arial"/>
                        <a:cs typeface="Arial"/>
                      </a:endParaRPr>
                    </a:p>
                  </a:txBody>
                  <a:tcPr marL="0" marR="0" marT="0" marB="0">
                    <a:lnL w="25400">
                      <a:solidFill>
                        <a:srgbClr val="000000"/>
                      </a:solidFill>
                      <a:prstDash val="solid"/>
                    </a:lnL>
                  </a:tcPr>
                </a:tc>
                <a:tc>
                  <a:txBody>
                    <a:bodyPr/>
                    <a:lstStyle/>
                    <a:p>
                      <a:pPr marL="139065">
                        <a:lnSpc>
                          <a:spcPts val="1920"/>
                        </a:lnSpc>
                      </a:pPr>
                      <a:endParaRPr sz="2100" baseline="-7936" dirty="0">
                        <a:latin typeface="Arial"/>
                        <a:cs typeface="Arial"/>
                      </a:endParaRPr>
                    </a:p>
                  </a:txBody>
                  <a:tcPr marL="0" marR="0" marT="0" marB="0"/>
                </a:tc>
                <a:extLst>
                  <a:ext uri="{0D108BD9-81ED-4DB2-BD59-A6C34878D82A}">
                    <a16:rowId xmlns:a16="http://schemas.microsoft.com/office/drawing/2014/main" val="10000"/>
                  </a:ext>
                </a:extLst>
              </a:tr>
              <a:tr h="518652">
                <a:tc>
                  <a:txBody>
                    <a:bodyPr/>
                    <a:lstStyle/>
                    <a:p>
                      <a:pPr marL="22225">
                        <a:lnSpc>
                          <a:spcPct val="100000"/>
                        </a:lnSpc>
                        <a:spcBef>
                          <a:spcPts val="1340"/>
                        </a:spcBef>
                      </a:pPr>
                      <a:endParaRPr lang="en-US" sz="1800" dirty="0">
                        <a:latin typeface="Arial"/>
                        <a:cs typeface="Arial"/>
                      </a:endParaRPr>
                    </a:p>
                    <a:p>
                      <a:pPr marL="22225">
                        <a:lnSpc>
                          <a:spcPct val="100000"/>
                        </a:lnSpc>
                        <a:spcBef>
                          <a:spcPts val="1340"/>
                        </a:spcBef>
                      </a:pPr>
                      <a:endParaRPr sz="1800" dirty="0">
                        <a:latin typeface="Arial"/>
                        <a:cs typeface="Arial"/>
                      </a:endParaRPr>
                    </a:p>
                  </a:txBody>
                  <a:tcPr marL="0" marR="0" marT="0" marB="0"/>
                </a:tc>
                <a:tc>
                  <a:txBody>
                    <a:bodyPr/>
                    <a:lstStyle/>
                    <a:p>
                      <a:endParaRPr sz="1800" dirty="0">
                        <a:latin typeface="Arial"/>
                        <a:cs typeface="Arial"/>
                      </a:endParaRPr>
                    </a:p>
                  </a:txBody>
                  <a:tcPr marL="0" marR="0" marT="0" marB="0">
                    <a:lnT w="25400">
                      <a:solidFill>
                        <a:srgbClr val="000000"/>
                      </a:solidFill>
                      <a:prstDash val="solid"/>
                    </a:lnT>
                  </a:tcPr>
                </a:tc>
                <a:tc>
                  <a:txBody>
                    <a:bodyPr/>
                    <a:lstStyle/>
                    <a:p>
                      <a:pPr marR="666115" algn="r">
                        <a:lnSpc>
                          <a:spcPct val="100000"/>
                        </a:lnSpc>
                        <a:spcBef>
                          <a:spcPts val="1340"/>
                        </a:spcBef>
                      </a:pPr>
                      <a:endParaRPr sz="1800" dirty="0">
                        <a:latin typeface="Arial"/>
                        <a:cs typeface="Arial"/>
                      </a:endParaRPr>
                    </a:p>
                  </a:txBody>
                  <a:tcPr marL="0" marR="0" marT="0" marB="0"/>
                </a:tc>
                <a:tc>
                  <a:txBody>
                    <a:bodyPr/>
                    <a:lstStyle/>
                    <a:p>
                      <a:endParaRPr sz="1800" dirty="0">
                        <a:latin typeface="Arial"/>
                        <a:cs typeface="Arial"/>
                      </a:endParaRPr>
                    </a:p>
                  </a:txBody>
                  <a:tcPr marL="0" marR="0" marT="0" marB="0"/>
                </a:tc>
                <a:extLst>
                  <a:ext uri="{0D108BD9-81ED-4DB2-BD59-A6C34878D82A}">
                    <a16:rowId xmlns:a16="http://schemas.microsoft.com/office/drawing/2014/main" val="10001"/>
                  </a:ext>
                </a:extLst>
              </a:tr>
              <a:tr h="419099">
                <a:tc>
                  <a:txBody>
                    <a:bodyPr/>
                    <a:lstStyle/>
                    <a:p>
                      <a:pPr marL="22225">
                        <a:lnSpc>
                          <a:spcPct val="100000"/>
                        </a:lnSpc>
                        <a:spcBef>
                          <a:spcPts val="254"/>
                        </a:spcBef>
                      </a:pPr>
                      <a:r>
                        <a:rPr sz="1800" spc="-5" dirty="0">
                          <a:latin typeface="Arial"/>
                          <a:cs typeface="Arial"/>
                        </a:rPr>
                        <a:t>12c</a:t>
                      </a:r>
                      <a:endParaRPr sz="1800" dirty="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R="666115" algn="r">
                        <a:lnSpc>
                          <a:spcPct val="100000"/>
                        </a:lnSpc>
                        <a:spcBef>
                          <a:spcPts val="254"/>
                        </a:spcBef>
                      </a:pPr>
                      <a:endParaRPr sz="1800" dirty="0">
                        <a:latin typeface="Arial"/>
                        <a:cs typeface="Arial"/>
                      </a:endParaRPr>
                    </a:p>
                  </a:txBody>
                  <a:tcPr marL="0" marR="0" marT="0" marB="0"/>
                </a:tc>
                <a:tc>
                  <a:txBody>
                    <a:bodyPr/>
                    <a:lstStyle/>
                    <a:p>
                      <a:endParaRPr sz="1800">
                        <a:latin typeface="Arial"/>
                        <a:cs typeface="Arial"/>
                      </a:endParaRPr>
                    </a:p>
                  </a:txBody>
                  <a:tcPr marL="0" marR="0" marT="0" marB="0"/>
                </a:tc>
                <a:extLst>
                  <a:ext uri="{0D108BD9-81ED-4DB2-BD59-A6C34878D82A}">
                    <a16:rowId xmlns:a16="http://schemas.microsoft.com/office/drawing/2014/main" val="10002"/>
                  </a:ext>
                </a:extLst>
              </a:tr>
              <a:tr h="419100">
                <a:tc>
                  <a:txBody>
                    <a:bodyPr/>
                    <a:lstStyle/>
                    <a:p>
                      <a:pPr marL="22225">
                        <a:lnSpc>
                          <a:spcPct val="100000"/>
                        </a:lnSpc>
                        <a:spcBef>
                          <a:spcPts val="555"/>
                        </a:spcBef>
                      </a:pPr>
                      <a:r>
                        <a:rPr sz="1800" spc="-135" dirty="0">
                          <a:latin typeface="Arial"/>
                          <a:cs typeface="Arial"/>
                        </a:rPr>
                        <a:t>11</a:t>
                      </a:r>
                      <a:endParaRPr sz="180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R="666115" algn="r">
                        <a:lnSpc>
                          <a:spcPct val="100000"/>
                        </a:lnSpc>
                        <a:spcBef>
                          <a:spcPts val="555"/>
                        </a:spcBef>
                      </a:pPr>
                      <a:endParaRPr sz="1800" dirty="0">
                        <a:latin typeface="Arial"/>
                        <a:cs typeface="Arial"/>
                      </a:endParaRPr>
                    </a:p>
                  </a:txBody>
                  <a:tcPr marL="0" marR="0" marT="0" marB="0"/>
                </a:tc>
                <a:tc>
                  <a:txBody>
                    <a:bodyPr/>
                    <a:lstStyle/>
                    <a:p>
                      <a:endParaRPr sz="1800">
                        <a:latin typeface="Arial"/>
                        <a:cs typeface="Arial"/>
                      </a:endParaRPr>
                    </a:p>
                  </a:txBody>
                  <a:tcPr marL="0" marR="0" marT="0" marB="0"/>
                </a:tc>
                <a:extLst>
                  <a:ext uri="{0D108BD9-81ED-4DB2-BD59-A6C34878D82A}">
                    <a16:rowId xmlns:a16="http://schemas.microsoft.com/office/drawing/2014/main" val="10003"/>
                  </a:ext>
                </a:extLst>
              </a:tr>
              <a:tr h="368300">
                <a:tc>
                  <a:txBody>
                    <a:bodyPr/>
                    <a:lstStyle/>
                    <a:p>
                      <a:pPr marL="22225">
                        <a:lnSpc>
                          <a:spcPct val="100000"/>
                        </a:lnSpc>
                        <a:spcBef>
                          <a:spcPts val="254"/>
                        </a:spcBef>
                      </a:pPr>
                      <a:r>
                        <a:rPr sz="1800" spc="-5" dirty="0">
                          <a:latin typeface="Arial"/>
                          <a:cs typeface="Arial"/>
                        </a:rPr>
                        <a:t>10</a:t>
                      </a:r>
                      <a:endParaRPr sz="180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R="666115" algn="r">
                        <a:lnSpc>
                          <a:spcPct val="100000"/>
                        </a:lnSpc>
                        <a:spcBef>
                          <a:spcPts val="254"/>
                        </a:spcBef>
                      </a:pPr>
                      <a:endParaRPr sz="1800" dirty="0">
                        <a:latin typeface="Arial"/>
                        <a:cs typeface="Arial"/>
                      </a:endParaRPr>
                    </a:p>
                  </a:txBody>
                  <a:tcPr marL="0" marR="0" marT="0" marB="0"/>
                </a:tc>
                <a:tc>
                  <a:txBody>
                    <a:bodyPr/>
                    <a:lstStyle/>
                    <a:p>
                      <a:endParaRPr sz="1800" dirty="0">
                        <a:latin typeface="Arial"/>
                        <a:cs typeface="Arial"/>
                      </a:endParaRPr>
                    </a:p>
                  </a:txBody>
                  <a:tcPr marL="0" marR="0" marT="0" marB="0"/>
                </a:tc>
                <a:extLst>
                  <a:ext uri="{0D108BD9-81ED-4DB2-BD59-A6C34878D82A}">
                    <a16:rowId xmlns:a16="http://schemas.microsoft.com/office/drawing/2014/main" val="10004"/>
                  </a:ext>
                </a:extLst>
              </a:tr>
            </a:tbl>
          </a:graphicData>
        </a:graphic>
      </p:graphicFrame>
      <p:sp>
        <p:nvSpPr>
          <p:cNvPr id="22" name="object 22"/>
          <p:cNvSpPr/>
          <p:nvPr/>
        </p:nvSpPr>
        <p:spPr>
          <a:xfrm>
            <a:off x="3831630" y="2372059"/>
            <a:ext cx="149153" cy="82902"/>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4440831" y="2219488"/>
            <a:ext cx="174346"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4" name="object 24"/>
          <p:cNvSpPr/>
          <p:nvPr/>
        </p:nvSpPr>
        <p:spPr>
          <a:xfrm>
            <a:off x="3841821" y="2592250"/>
            <a:ext cx="149154" cy="106183"/>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5" name="object 25"/>
          <p:cNvSpPr/>
          <p:nvPr/>
        </p:nvSpPr>
        <p:spPr>
          <a:xfrm>
            <a:off x="6016327" y="4728879"/>
            <a:ext cx="84101" cy="146754"/>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7" name="object 27"/>
          <p:cNvSpPr/>
          <p:nvPr/>
        </p:nvSpPr>
        <p:spPr>
          <a:xfrm>
            <a:off x="1358900" y="4635500"/>
            <a:ext cx="406400" cy="406400"/>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6974771" y="2485064"/>
            <a:ext cx="373298" cy="379439"/>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941055" y="3025608"/>
            <a:ext cx="336040" cy="297212"/>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457200" y="1066799"/>
            <a:ext cx="1981200" cy="620713"/>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2" name="object 32"/>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33" name="object 33"/>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34" name="object 34"/>
          <p:cNvSpPr/>
          <p:nvPr/>
        </p:nvSpPr>
        <p:spPr>
          <a:xfrm>
            <a:off x="3818930" y="2486359"/>
            <a:ext cx="149153" cy="82902"/>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3827588" y="2252519"/>
            <a:ext cx="149153" cy="82902"/>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3812580" y="2726364"/>
            <a:ext cx="168659" cy="408883"/>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4441230" y="2497789"/>
            <a:ext cx="168203" cy="665343"/>
          </a:xfrm>
          <a:prstGeom prst="rect">
            <a:avLst/>
          </a:prstGeom>
          <a:blipFill>
            <a:blip r:embed="rId12" cstate="print"/>
            <a:stretch>
              <a:fillRect/>
            </a:stretch>
          </a:blipFill>
        </p:spPr>
        <p:txBody>
          <a:bodyPr wrap="square" lIns="0" tIns="0" rIns="0" bIns="0" rtlCol="0"/>
          <a:lstStyle/>
          <a:p>
            <a:endParaRPr/>
          </a:p>
        </p:txBody>
      </p:sp>
      <p:sp>
        <p:nvSpPr>
          <p:cNvPr id="38" name="object 38"/>
          <p:cNvSpPr/>
          <p:nvPr/>
        </p:nvSpPr>
        <p:spPr>
          <a:xfrm>
            <a:off x="574381" y="6229016"/>
            <a:ext cx="497156" cy="176521"/>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40" name="object 40"/>
          <p:cNvSpPr/>
          <p:nvPr/>
        </p:nvSpPr>
        <p:spPr>
          <a:xfrm>
            <a:off x="4943273" y="5474326"/>
            <a:ext cx="3505198" cy="1219200"/>
          </a:xfrm>
          <a:prstGeom prst="rect">
            <a:avLst/>
          </a:prstGeom>
          <a:blipFill>
            <a:blip r:embed="rId14" cstate="print"/>
            <a:stretch>
              <a:fillRect/>
            </a:stretch>
          </a:blipFill>
        </p:spPr>
        <p:txBody>
          <a:bodyPr wrap="square" lIns="0" tIns="0" rIns="0" bIns="0" rtlCol="0"/>
          <a:lstStyle/>
          <a:p>
            <a:endParaRPr/>
          </a:p>
        </p:txBody>
      </p:sp>
      <p:sp>
        <p:nvSpPr>
          <p:cNvPr id="41" name="object 41"/>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2" name="object 42"/>
          <p:cNvSpPr txBox="1"/>
          <p:nvPr/>
        </p:nvSpPr>
        <p:spPr>
          <a:xfrm>
            <a:off x="4000693" y="6018312"/>
            <a:ext cx="942580"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43" name="object 43"/>
          <p:cNvSpPr txBox="1"/>
          <p:nvPr/>
        </p:nvSpPr>
        <p:spPr>
          <a:xfrm>
            <a:off x="4007644" y="6310376"/>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44" name="object 44"/>
          <p:cNvSpPr txBox="1"/>
          <p:nvPr/>
        </p:nvSpPr>
        <p:spPr>
          <a:xfrm>
            <a:off x="6088219" y="5904991"/>
            <a:ext cx="1731196" cy="628634"/>
          </a:xfrm>
          <a:prstGeom prst="rect">
            <a:avLst/>
          </a:prstGeom>
        </p:spPr>
        <p:txBody>
          <a:bodyPr vert="horz" wrap="square" lIns="0" tIns="0" rIns="0" bIns="0" rtlCol="0">
            <a:spAutoFit/>
          </a:bodyPr>
          <a:lstStyle/>
          <a:p>
            <a:pPr marL="12700">
              <a:lnSpc>
                <a:spcPts val="1150"/>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4000"/>
              </a:lnSpc>
              <a:spcBef>
                <a:spcPts val="70"/>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4000"/>
              </a:lnSpc>
              <a:spcBef>
                <a:spcPts val="70"/>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4000"/>
              </a:lnSpc>
              <a:spcBef>
                <a:spcPts val="70"/>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45" name="object 45"/>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
        <p:nvSpPr>
          <p:cNvPr id="46" name="TextBox 45">
            <a:extLst>
              <a:ext uri="{FF2B5EF4-FFF2-40B4-BE49-F238E27FC236}">
                <a16:creationId xmlns:a16="http://schemas.microsoft.com/office/drawing/2014/main" id="{C3DBB1BE-E3BF-8742-8D57-45DC0C8134A9}"/>
              </a:ext>
            </a:extLst>
          </p:cNvPr>
          <p:cNvSpPr txBox="1"/>
          <p:nvPr/>
        </p:nvSpPr>
        <p:spPr>
          <a:xfrm>
            <a:off x="5152890" y="2936934"/>
            <a:ext cx="588993" cy="646331"/>
          </a:xfrm>
          <a:prstGeom prst="rect">
            <a:avLst/>
          </a:prstGeom>
          <a:noFill/>
        </p:spPr>
        <p:txBody>
          <a:bodyPr wrap="square" rtlCol="0">
            <a:spAutoFit/>
          </a:bodyPr>
          <a:lstStyle/>
          <a:p>
            <a:r>
              <a:rPr lang="en-US" spc="-5" dirty="0">
                <a:latin typeface="Arial"/>
                <a:cs typeface="Arial"/>
              </a:rPr>
              <a:t>26</a:t>
            </a:r>
            <a:endParaRPr lang="en-US" dirty="0">
              <a:latin typeface="Arial"/>
              <a:cs typeface="Arial"/>
            </a:endParaRPr>
          </a:p>
          <a:p>
            <a:endParaRPr lang="en-US" dirty="0"/>
          </a:p>
        </p:txBody>
      </p:sp>
      <p:sp>
        <p:nvSpPr>
          <p:cNvPr id="47" name="TextBox 46">
            <a:extLst>
              <a:ext uri="{FF2B5EF4-FFF2-40B4-BE49-F238E27FC236}">
                <a16:creationId xmlns:a16="http://schemas.microsoft.com/office/drawing/2014/main" id="{27AE517D-9B72-2341-ABF3-B49941384313}"/>
              </a:ext>
            </a:extLst>
          </p:cNvPr>
          <p:cNvSpPr txBox="1"/>
          <p:nvPr/>
        </p:nvSpPr>
        <p:spPr>
          <a:xfrm>
            <a:off x="5134086" y="3354587"/>
            <a:ext cx="588993" cy="369332"/>
          </a:xfrm>
          <a:prstGeom prst="rect">
            <a:avLst/>
          </a:prstGeom>
          <a:noFill/>
        </p:spPr>
        <p:txBody>
          <a:bodyPr wrap="square" rtlCol="0">
            <a:spAutoFit/>
          </a:bodyPr>
          <a:lstStyle/>
          <a:p>
            <a:r>
              <a:rPr lang="en-US" dirty="0"/>
              <a:t>20</a:t>
            </a:r>
          </a:p>
        </p:txBody>
      </p:sp>
      <p:sp>
        <p:nvSpPr>
          <p:cNvPr id="48" name="TextBox 47">
            <a:extLst>
              <a:ext uri="{FF2B5EF4-FFF2-40B4-BE49-F238E27FC236}">
                <a16:creationId xmlns:a16="http://schemas.microsoft.com/office/drawing/2014/main" id="{09526B74-029F-4E46-8CC4-1ECDF61623AB}"/>
              </a:ext>
            </a:extLst>
          </p:cNvPr>
          <p:cNvSpPr txBox="1"/>
          <p:nvPr/>
        </p:nvSpPr>
        <p:spPr>
          <a:xfrm>
            <a:off x="5138555" y="3755790"/>
            <a:ext cx="533400" cy="646331"/>
          </a:xfrm>
          <a:prstGeom prst="rect">
            <a:avLst/>
          </a:prstGeom>
          <a:noFill/>
        </p:spPr>
        <p:txBody>
          <a:bodyPr wrap="square" rtlCol="0">
            <a:spAutoFit/>
          </a:bodyPr>
          <a:lstStyle/>
          <a:p>
            <a:r>
              <a:rPr lang="en-US" spc="-5" dirty="0">
                <a:latin typeface="Arial"/>
                <a:cs typeface="Arial"/>
              </a:rPr>
              <a:t>21</a:t>
            </a:r>
            <a:endParaRPr lang="en-US" dirty="0">
              <a:latin typeface="Arial"/>
              <a:cs typeface="Arial"/>
            </a:endParaRPr>
          </a:p>
          <a:p>
            <a:endParaRPr lang="en-US" dirty="0"/>
          </a:p>
        </p:txBody>
      </p:sp>
      <p:sp>
        <p:nvSpPr>
          <p:cNvPr id="49" name="TextBox 48">
            <a:extLst>
              <a:ext uri="{FF2B5EF4-FFF2-40B4-BE49-F238E27FC236}">
                <a16:creationId xmlns:a16="http://schemas.microsoft.com/office/drawing/2014/main" id="{B5AB0661-9267-9441-8554-7890E0184900}"/>
              </a:ext>
            </a:extLst>
          </p:cNvPr>
          <p:cNvSpPr txBox="1"/>
          <p:nvPr/>
        </p:nvSpPr>
        <p:spPr>
          <a:xfrm>
            <a:off x="5139004" y="4171226"/>
            <a:ext cx="969645" cy="646331"/>
          </a:xfrm>
          <a:prstGeom prst="rect">
            <a:avLst/>
          </a:prstGeom>
          <a:noFill/>
        </p:spPr>
        <p:txBody>
          <a:bodyPr wrap="square" rtlCol="0">
            <a:spAutoFit/>
          </a:bodyPr>
          <a:lstStyle/>
          <a:p>
            <a:r>
              <a:rPr lang="en-US" spc="-5" dirty="0">
                <a:latin typeface="Arial"/>
                <a:cs typeface="Arial"/>
              </a:rPr>
              <a:t>22</a:t>
            </a:r>
            <a:endParaRPr lang="en-US" dirty="0">
              <a:latin typeface="Arial"/>
              <a:cs typeface="Arial"/>
            </a:endParaRPr>
          </a:p>
          <a:p>
            <a:endParaRPr lang="en-US" dirty="0"/>
          </a:p>
        </p:txBody>
      </p:sp>
      <p:sp>
        <p:nvSpPr>
          <p:cNvPr id="50" name="TextBox 49">
            <a:extLst>
              <a:ext uri="{FF2B5EF4-FFF2-40B4-BE49-F238E27FC236}">
                <a16:creationId xmlns:a16="http://schemas.microsoft.com/office/drawing/2014/main" id="{B70BF420-6097-5C4D-B00E-087758B6BAE4}"/>
              </a:ext>
            </a:extLst>
          </p:cNvPr>
          <p:cNvSpPr txBox="1"/>
          <p:nvPr/>
        </p:nvSpPr>
        <p:spPr>
          <a:xfrm>
            <a:off x="6165641" y="2515250"/>
            <a:ext cx="1201935" cy="369332"/>
          </a:xfrm>
          <a:prstGeom prst="rect">
            <a:avLst/>
          </a:prstGeom>
          <a:noFill/>
        </p:spPr>
        <p:txBody>
          <a:bodyPr wrap="square" rtlCol="0">
            <a:spAutoFit/>
          </a:bodyPr>
          <a:lstStyle/>
          <a:p>
            <a:r>
              <a:rPr lang="en-US" b="1" dirty="0">
                <a:latin typeface="Arial"/>
                <a:cs typeface="Arial"/>
              </a:rPr>
              <a:t>3 4 5 </a:t>
            </a:r>
            <a:r>
              <a:rPr lang="en-US" sz="1400" b="1" dirty="0">
                <a:latin typeface="Arial"/>
                <a:cs typeface="Arial"/>
              </a:rPr>
              <a:t>Tx</a:t>
            </a:r>
            <a:endParaRPr lang="en-US" dirty="0"/>
          </a:p>
        </p:txBody>
      </p:sp>
      <p:sp>
        <p:nvSpPr>
          <p:cNvPr id="51" name="object 12">
            <a:extLst>
              <a:ext uri="{FF2B5EF4-FFF2-40B4-BE49-F238E27FC236}">
                <a16:creationId xmlns:a16="http://schemas.microsoft.com/office/drawing/2014/main" id="{DD41FC47-AB0F-6348-B8E1-472142031622}"/>
              </a:ext>
            </a:extLst>
          </p:cNvPr>
          <p:cNvSpPr txBox="1"/>
          <p:nvPr/>
        </p:nvSpPr>
        <p:spPr>
          <a:xfrm>
            <a:off x="5953155" y="2651079"/>
            <a:ext cx="228600" cy="131190"/>
          </a:xfrm>
          <a:prstGeom prst="rect">
            <a:avLst/>
          </a:prstGeom>
          <a:ln w="25400">
            <a:solidFill>
              <a:srgbClr val="000000"/>
            </a:solidFill>
          </a:ln>
        </p:spPr>
        <p:txBody>
          <a:bodyPr vert="horz" wrap="square" lIns="0" tIns="0" rIns="0" bIns="0" rtlCol="0">
            <a:spAutoFit/>
          </a:bodyPr>
          <a:lstStyle/>
          <a:p>
            <a:pPr marL="78105">
              <a:lnSpc>
                <a:spcPts val="1000"/>
              </a:lnSpc>
            </a:pPr>
            <a:endParaRPr sz="1200" dirty="0">
              <a:latin typeface="Arial"/>
              <a:cs typeface="Arial"/>
            </a:endParaRPr>
          </a:p>
        </p:txBody>
      </p:sp>
      <p:sp>
        <p:nvSpPr>
          <p:cNvPr id="52" name="object 23">
            <a:extLst>
              <a:ext uri="{FF2B5EF4-FFF2-40B4-BE49-F238E27FC236}">
                <a16:creationId xmlns:a16="http://schemas.microsoft.com/office/drawing/2014/main" id="{F76AB04B-155C-144F-B9AF-F7392D8B2603}"/>
              </a:ext>
            </a:extLst>
          </p:cNvPr>
          <p:cNvSpPr/>
          <p:nvPr/>
        </p:nvSpPr>
        <p:spPr>
          <a:xfrm>
            <a:off x="4447508" y="2360897"/>
            <a:ext cx="174346" cy="121502"/>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3" name="TextBox 52">
            <a:extLst>
              <a:ext uri="{FF2B5EF4-FFF2-40B4-BE49-F238E27FC236}">
                <a16:creationId xmlns:a16="http://schemas.microsoft.com/office/drawing/2014/main" id="{1B6159A6-AB63-F24B-AD8C-19AE1586F351}"/>
              </a:ext>
            </a:extLst>
          </p:cNvPr>
          <p:cNvSpPr txBox="1"/>
          <p:nvPr/>
        </p:nvSpPr>
        <p:spPr>
          <a:xfrm>
            <a:off x="681146" y="2949001"/>
            <a:ext cx="767586" cy="646331"/>
          </a:xfrm>
          <a:prstGeom prst="rect">
            <a:avLst/>
          </a:prstGeom>
          <a:noFill/>
        </p:spPr>
        <p:txBody>
          <a:bodyPr wrap="square" rtlCol="0">
            <a:spAutoFit/>
          </a:bodyPr>
          <a:lstStyle/>
          <a:p>
            <a:r>
              <a:rPr lang="en-US" dirty="0">
                <a:latin typeface="Arial"/>
                <a:cs typeface="Arial"/>
              </a:rPr>
              <a:t>3</a:t>
            </a:r>
            <a:r>
              <a:rPr lang="en-US" spc="-405" dirty="0">
                <a:latin typeface="Arial"/>
                <a:cs typeface="Arial"/>
              </a:rPr>
              <a:t> </a:t>
            </a:r>
            <a:r>
              <a:rPr lang="en-US" dirty="0">
                <a:latin typeface="Arial"/>
                <a:cs typeface="Arial"/>
              </a:rPr>
              <a:t>,13</a:t>
            </a:r>
          </a:p>
          <a:p>
            <a:endParaRPr lang="en-US" dirty="0"/>
          </a:p>
        </p:txBody>
      </p:sp>
      <p:sp>
        <p:nvSpPr>
          <p:cNvPr id="54" name="TextBox 53">
            <a:extLst>
              <a:ext uri="{FF2B5EF4-FFF2-40B4-BE49-F238E27FC236}">
                <a16:creationId xmlns:a16="http://schemas.microsoft.com/office/drawing/2014/main" id="{7AD87366-4ADD-E74D-ABC8-AF39CFB1FE26}"/>
              </a:ext>
            </a:extLst>
          </p:cNvPr>
          <p:cNvSpPr txBox="1"/>
          <p:nvPr/>
        </p:nvSpPr>
        <p:spPr>
          <a:xfrm>
            <a:off x="5967336" y="2150041"/>
            <a:ext cx="17434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1</a:t>
            </a:r>
          </a:p>
        </p:txBody>
      </p:sp>
      <p:sp>
        <p:nvSpPr>
          <p:cNvPr id="55" name="Frame 54">
            <a:extLst>
              <a:ext uri="{FF2B5EF4-FFF2-40B4-BE49-F238E27FC236}">
                <a16:creationId xmlns:a16="http://schemas.microsoft.com/office/drawing/2014/main" id="{88B88094-5A99-7240-8C06-4E8477FD78BA}"/>
              </a:ext>
            </a:extLst>
          </p:cNvPr>
          <p:cNvSpPr/>
          <p:nvPr/>
        </p:nvSpPr>
        <p:spPr>
          <a:xfrm>
            <a:off x="5953155" y="2192291"/>
            <a:ext cx="198305" cy="179868"/>
          </a:xfrm>
          <a:prstGeom prst="fram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117" y="1066800"/>
            <a:ext cx="8909882"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2717"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dirty="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dirty="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0" name="object 10"/>
          <p:cNvSpPr/>
          <p:nvPr/>
        </p:nvSpPr>
        <p:spPr>
          <a:xfrm>
            <a:off x="3812580" y="2359677"/>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p:nvPr/>
        </p:nvSpPr>
        <p:spPr>
          <a:xfrm>
            <a:off x="5943600" y="22098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48175" y="22185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6539" y="2633471"/>
            <a:ext cx="110489"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4</a:t>
            </a:r>
            <a:endParaRPr sz="1200">
              <a:latin typeface="Arial"/>
              <a:cs typeface="Arial"/>
            </a:endParaRPr>
          </a:p>
        </p:txBody>
      </p:sp>
      <p:sp>
        <p:nvSpPr>
          <p:cNvPr id="15" name="object 15"/>
          <p:cNvSpPr/>
          <p:nvPr/>
        </p:nvSpPr>
        <p:spPr>
          <a:xfrm>
            <a:off x="1524000" y="2590800"/>
            <a:ext cx="152400" cy="228600"/>
          </a:xfrm>
          <a:custGeom>
            <a:avLst/>
            <a:gdLst/>
            <a:ahLst/>
            <a:cxnLst/>
            <a:rect l="l" t="t" r="r" b="b"/>
            <a:pathLst>
              <a:path w="152400" h="228600">
                <a:moveTo>
                  <a:pt x="0" y="0"/>
                </a:moveTo>
                <a:lnTo>
                  <a:pt x="152400" y="0"/>
                </a:lnTo>
                <a:lnTo>
                  <a:pt x="1524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6" name="object 16"/>
          <p:cNvSpPr/>
          <p:nvPr/>
        </p:nvSpPr>
        <p:spPr>
          <a:xfrm>
            <a:off x="3854450" y="2590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8" name="object 18"/>
          <p:cNvSpPr txBox="1"/>
          <p:nvPr/>
        </p:nvSpPr>
        <p:spPr>
          <a:xfrm>
            <a:off x="2317114" y="2572003"/>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9" name="object 19"/>
          <p:cNvSpPr txBox="1"/>
          <p:nvPr/>
        </p:nvSpPr>
        <p:spPr>
          <a:xfrm>
            <a:off x="1983739" y="2560320"/>
            <a:ext cx="53975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5</a:t>
            </a:r>
            <a:r>
              <a:rPr sz="1800" b="1" spc="-90" dirty="0">
                <a:latin typeface="Arial"/>
                <a:cs typeface="Arial"/>
              </a:rPr>
              <a:t> </a:t>
            </a:r>
            <a:r>
              <a:rPr sz="1800" b="1" spc="30" dirty="0">
                <a:latin typeface="Arial"/>
                <a:cs typeface="Arial"/>
              </a:rPr>
              <a:t>6</a:t>
            </a:r>
            <a:r>
              <a:rPr sz="750" b="1" spc="44" baseline="33333" dirty="0">
                <a:latin typeface="Arial"/>
                <a:cs typeface="Arial"/>
              </a:rPr>
              <a:t>25</a:t>
            </a:r>
            <a:r>
              <a:rPr sz="1200" b="1" spc="44" baseline="6944" dirty="0">
                <a:latin typeface="Arial"/>
                <a:cs typeface="Arial"/>
              </a:rPr>
              <a:t>/</a:t>
            </a:r>
            <a:r>
              <a:rPr sz="500" b="1" spc="30" dirty="0">
                <a:latin typeface="Arial"/>
                <a:cs typeface="Arial"/>
              </a:rPr>
              <a:t>23</a:t>
            </a:r>
            <a:endParaRPr sz="500">
              <a:latin typeface="Arial"/>
              <a:cs typeface="Arial"/>
            </a:endParaRPr>
          </a:p>
        </p:txBody>
      </p:sp>
      <p:sp>
        <p:nvSpPr>
          <p:cNvPr id="20" name="object 20"/>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1800" b="1" baseline="27777" dirty="0">
                <a:latin typeface="Arial"/>
                <a:cs typeface="Arial"/>
              </a:rPr>
              <a:t>1</a:t>
            </a:r>
            <a:r>
              <a:rPr sz="1800" b="1" spc="142" baseline="27777"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2" name="object 22"/>
          <p:cNvSpPr txBox="1"/>
          <p:nvPr/>
        </p:nvSpPr>
        <p:spPr>
          <a:xfrm>
            <a:off x="5969587" y="2628900"/>
            <a:ext cx="203835"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-2</a:t>
            </a:r>
            <a:endParaRPr sz="900">
              <a:latin typeface="Arial"/>
              <a:cs typeface="Arial"/>
            </a:endParaRPr>
          </a:p>
        </p:txBody>
      </p:sp>
      <p:sp>
        <p:nvSpPr>
          <p:cNvPr id="23" name="object 23"/>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5" name="object 25"/>
          <p:cNvSpPr txBox="1"/>
          <p:nvPr/>
        </p:nvSpPr>
        <p:spPr>
          <a:xfrm>
            <a:off x="3812540" y="4861559"/>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6" name="object 26"/>
          <p:cNvSpPr txBox="1"/>
          <p:nvPr/>
        </p:nvSpPr>
        <p:spPr>
          <a:xfrm>
            <a:off x="5031740" y="4998720"/>
            <a:ext cx="269684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 #3 </a:t>
            </a:r>
            <a:r>
              <a:rPr sz="1200" spc="-10" dirty="0">
                <a:latin typeface="Arial"/>
                <a:cs typeface="Arial"/>
              </a:rPr>
              <a:t>Visitor </a:t>
            </a:r>
            <a:r>
              <a:rPr sz="1200" spc="-5" dirty="0">
                <a:latin typeface="Arial"/>
                <a:cs typeface="Arial"/>
              </a:rPr>
              <a:t>(8-1), YC #12 </a:t>
            </a:r>
            <a:r>
              <a:rPr sz="1200" spc="-10" dirty="0">
                <a:latin typeface="Arial"/>
                <a:cs typeface="Arial"/>
              </a:rPr>
              <a:t>Visitor</a:t>
            </a:r>
            <a:r>
              <a:rPr sz="1200" spc="20" dirty="0">
                <a:latin typeface="Arial"/>
                <a:cs typeface="Arial"/>
              </a:rPr>
              <a:t> </a:t>
            </a:r>
            <a:r>
              <a:rPr sz="1200" spc="-5" dirty="0">
                <a:latin typeface="Arial"/>
                <a:cs typeface="Arial"/>
              </a:rPr>
              <a:t>(8-8)</a:t>
            </a:r>
            <a:endParaRPr sz="1200">
              <a:latin typeface="Arial"/>
              <a:cs typeface="Arial"/>
            </a:endParaRPr>
          </a:p>
        </p:txBody>
      </p:sp>
      <p:sp>
        <p:nvSpPr>
          <p:cNvPr id="27" name="object 27"/>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8" name="object 28"/>
          <p:cNvSpPr txBox="1"/>
          <p:nvPr/>
        </p:nvSpPr>
        <p:spPr>
          <a:xfrm>
            <a:off x="7317740" y="2560320"/>
            <a:ext cx="78867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295" dirty="0">
                <a:latin typeface="Arial"/>
                <a:cs typeface="Arial"/>
              </a:rPr>
              <a:t> </a:t>
            </a:r>
            <a:r>
              <a:rPr sz="2700" b="1" baseline="1543" dirty="0">
                <a:latin typeface="Arial"/>
                <a:cs typeface="Arial"/>
              </a:rPr>
              <a:t>-l</a:t>
            </a:r>
            <a:endParaRPr sz="2700" baseline="1543">
              <a:latin typeface="Arial"/>
              <a:cs typeface="Arial"/>
            </a:endParaRPr>
          </a:p>
        </p:txBody>
      </p:sp>
      <p:sp>
        <p:nvSpPr>
          <p:cNvPr id="29" name="object 29"/>
          <p:cNvSpPr txBox="1"/>
          <p:nvPr/>
        </p:nvSpPr>
        <p:spPr>
          <a:xfrm>
            <a:off x="1526539" y="3017520"/>
            <a:ext cx="110489"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9</a:t>
            </a:r>
            <a:endParaRPr sz="1200">
              <a:latin typeface="Arial"/>
              <a:cs typeface="Arial"/>
            </a:endParaRPr>
          </a:p>
        </p:txBody>
      </p:sp>
      <p:sp>
        <p:nvSpPr>
          <p:cNvPr id="30" name="object 30"/>
          <p:cNvSpPr/>
          <p:nvPr/>
        </p:nvSpPr>
        <p:spPr>
          <a:xfrm>
            <a:off x="1524000" y="2992690"/>
            <a:ext cx="152400" cy="207710"/>
          </a:xfrm>
          <a:custGeom>
            <a:avLst/>
            <a:gdLst/>
            <a:ahLst/>
            <a:cxnLst/>
            <a:rect l="l" t="t" r="r" b="b"/>
            <a:pathLst>
              <a:path w="152400" h="228600">
                <a:moveTo>
                  <a:pt x="0" y="0"/>
                </a:moveTo>
                <a:lnTo>
                  <a:pt x="152400" y="0"/>
                </a:lnTo>
                <a:lnTo>
                  <a:pt x="1524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1" name="object 31"/>
          <p:cNvSpPr txBox="1"/>
          <p:nvPr/>
        </p:nvSpPr>
        <p:spPr>
          <a:xfrm>
            <a:off x="7041515" y="2559303"/>
            <a:ext cx="165735" cy="254635"/>
          </a:xfrm>
          <a:prstGeom prst="rect">
            <a:avLst/>
          </a:prstGeom>
        </p:spPr>
        <p:txBody>
          <a:bodyPr vert="horz" wrap="square" lIns="0" tIns="0" rIns="0" bIns="0" rtlCol="0">
            <a:spAutoFit/>
          </a:bodyPr>
          <a:lstStyle/>
          <a:p>
            <a:pPr marL="12700">
              <a:lnSpc>
                <a:spcPts val="830"/>
              </a:lnSpc>
            </a:pPr>
            <a:r>
              <a:rPr sz="800" b="1" dirty="0">
                <a:latin typeface="Arial"/>
                <a:cs typeface="Arial"/>
              </a:rPr>
              <a:t>Sx</a:t>
            </a:r>
            <a:endParaRPr sz="800">
              <a:latin typeface="Arial"/>
              <a:cs typeface="Arial"/>
            </a:endParaRPr>
          </a:p>
          <a:p>
            <a:pPr marL="12700">
              <a:lnSpc>
                <a:spcPts val="830"/>
              </a:lnSpc>
            </a:pPr>
            <a:r>
              <a:rPr sz="500" b="1" spc="20" dirty="0">
                <a:latin typeface="Arial"/>
                <a:cs typeface="Arial"/>
              </a:rPr>
              <a:t>13</a:t>
            </a:r>
            <a:r>
              <a:rPr sz="1200" b="1" baseline="-13888" dirty="0">
                <a:latin typeface="Arial"/>
                <a:cs typeface="Arial"/>
              </a:rPr>
              <a:t>/</a:t>
            </a:r>
            <a:r>
              <a:rPr sz="750" b="1" baseline="-33333" dirty="0">
                <a:latin typeface="Arial"/>
                <a:cs typeface="Arial"/>
              </a:rPr>
              <a:t>3</a:t>
            </a:r>
            <a:endParaRPr sz="750" baseline="-33333">
              <a:latin typeface="Arial"/>
              <a:cs typeface="Arial"/>
            </a:endParaRPr>
          </a:p>
        </p:txBody>
      </p:sp>
      <p:sp>
        <p:nvSpPr>
          <p:cNvPr id="32" name="object 32"/>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3" name="object 33"/>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3828060" y="3147193"/>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311900" y="4864100"/>
            <a:ext cx="1397000" cy="482600"/>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4274962" y="950769"/>
            <a:ext cx="3706581" cy="1694407"/>
          </a:xfrm>
          <a:custGeom>
            <a:avLst/>
            <a:gdLst/>
            <a:ahLst/>
            <a:cxnLst/>
            <a:rect l="l" t="t" r="r" b="b"/>
            <a:pathLst>
              <a:path w="3813809" h="1688464">
                <a:moveTo>
                  <a:pt x="3740253" y="1660242"/>
                </a:moveTo>
                <a:lnTo>
                  <a:pt x="3728105" y="1687850"/>
                </a:lnTo>
                <a:lnTo>
                  <a:pt x="3813196" y="1683665"/>
                </a:lnTo>
                <a:lnTo>
                  <a:pt x="3798009" y="1665362"/>
                </a:lnTo>
                <a:lnTo>
                  <a:pt x="3751889" y="1665362"/>
                </a:lnTo>
                <a:lnTo>
                  <a:pt x="3740253" y="1660242"/>
                </a:lnTo>
                <a:close/>
              </a:path>
              <a:path w="3813809" h="1688464">
                <a:moveTo>
                  <a:pt x="3746646" y="1645711"/>
                </a:moveTo>
                <a:lnTo>
                  <a:pt x="3740253" y="1660242"/>
                </a:lnTo>
                <a:lnTo>
                  <a:pt x="3751889" y="1665362"/>
                </a:lnTo>
                <a:lnTo>
                  <a:pt x="3758284" y="1650832"/>
                </a:lnTo>
                <a:lnTo>
                  <a:pt x="3746646" y="1645711"/>
                </a:lnTo>
                <a:close/>
              </a:path>
              <a:path w="3813809" h="1688464">
                <a:moveTo>
                  <a:pt x="3758794" y="1618103"/>
                </a:moveTo>
                <a:lnTo>
                  <a:pt x="3746646" y="1645711"/>
                </a:lnTo>
                <a:lnTo>
                  <a:pt x="3758284" y="1650832"/>
                </a:lnTo>
                <a:lnTo>
                  <a:pt x="3751889" y="1665362"/>
                </a:lnTo>
                <a:lnTo>
                  <a:pt x="3798009" y="1665362"/>
                </a:lnTo>
                <a:lnTo>
                  <a:pt x="3758794" y="1618103"/>
                </a:lnTo>
                <a:close/>
              </a:path>
              <a:path w="3813809" h="1688464">
                <a:moveTo>
                  <a:pt x="6394" y="0"/>
                </a:moveTo>
                <a:lnTo>
                  <a:pt x="0" y="14531"/>
                </a:lnTo>
                <a:lnTo>
                  <a:pt x="3740253" y="1660242"/>
                </a:lnTo>
                <a:lnTo>
                  <a:pt x="3746646" y="1645711"/>
                </a:lnTo>
                <a:lnTo>
                  <a:pt x="6394" y="0"/>
                </a:lnTo>
                <a:close/>
              </a:path>
            </a:pathLst>
          </a:custGeom>
          <a:solidFill>
            <a:srgbClr val="0000FF"/>
          </a:solidFill>
        </p:spPr>
        <p:txBody>
          <a:bodyPr wrap="square" lIns="0" tIns="0" rIns="0" bIns="0" rtlCol="0"/>
          <a:lstStyle/>
          <a:p>
            <a:endParaRPr/>
          </a:p>
        </p:txBody>
      </p:sp>
      <p:sp>
        <p:nvSpPr>
          <p:cNvPr id="37" name="object 37"/>
          <p:cNvSpPr/>
          <p:nvPr/>
        </p:nvSpPr>
        <p:spPr>
          <a:xfrm>
            <a:off x="866278" y="656346"/>
            <a:ext cx="5036820" cy="4352290"/>
          </a:xfrm>
          <a:custGeom>
            <a:avLst/>
            <a:gdLst/>
            <a:ahLst/>
            <a:cxnLst/>
            <a:rect l="l" t="t" r="r" b="b"/>
            <a:pathLst>
              <a:path w="5036820" h="4352290">
                <a:moveTo>
                  <a:pt x="4971529" y="4310413"/>
                </a:moveTo>
                <a:lnTo>
                  <a:pt x="4953890" y="4330838"/>
                </a:lnTo>
                <a:lnTo>
                  <a:pt x="5036462" y="4351809"/>
                </a:lnTo>
                <a:lnTo>
                  <a:pt x="5022681" y="4318734"/>
                </a:lnTo>
                <a:lnTo>
                  <a:pt x="4981164" y="4318734"/>
                </a:lnTo>
                <a:lnTo>
                  <a:pt x="4971529" y="4310413"/>
                </a:lnTo>
                <a:close/>
              </a:path>
              <a:path w="5036820" h="4352290">
                <a:moveTo>
                  <a:pt x="4986056" y="4293592"/>
                </a:moveTo>
                <a:lnTo>
                  <a:pt x="4971529" y="4310413"/>
                </a:lnTo>
                <a:lnTo>
                  <a:pt x="4981164" y="4318734"/>
                </a:lnTo>
                <a:lnTo>
                  <a:pt x="4995692" y="4301914"/>
                </a:lnTo>
                <a:lnTo>
                  <a:pt x="4986056" y="4293592"/>
                </a:lnTo>
                <a:close/>
              </a:path>
              <a:path w="5036820" h="4352290">
                <a:moveTo>
                  <a:pt x="5003695" y="4273169"/>
                </a:moveTo>
                <a:lnTo>
                  <a:pt x="4986056" y="4293592"/>
                </a:lnTo>
                <a:lnTo>
                  <a:pt x="4995692" y="4301914"/>
                </a:lnTo>
                <a:lnTo>
                  <a:pt x="4981164" y="4318734"/>
                </a:lnTo>
                <a:lnTo>
                  <a:pt x="5022681" y="4318734"/>
                </a:lnTo>
                <a:lnTo>
                  <a:pt x="5003695" y="4273169"/>
                </a:lnTo>
                <a:close/>
              </a:path>
              <a:path w="5036820" h="4352290">
                <a:moveTo>
                  <a:pt x="14526" y="0"/>
                </a:moveTo>
                <a:lnTo>
                  <a:pt x="0" y="16819"/>
                </a:lnTo>
                <a:lnTo>
                  <a:pt x="4971529" y="4310413"/>
                </a:lnTo>
                <a:lnTo>
                  <a:pt x="4986056" y="4293592"/>
                </a:lnTo>
                <a:lnTo>
                  <a:pt x="14526" y="0"/>
                </a:lnTo>
                <a:close/>
              </a:path>
            </a:pathLst>
          </a:custGeom>
          <a:solidFill>
            <a:srgbClr val="0000FF"/>
          </a:solidFill>
        </p:spPr>
        <p:txBody>
          <a:bodyPr wrap="square" lIns="0" tIns="0" rIns="0" bIns="0" rtlCol="0"/>
          <a:lstStyle/>
          <a:p>
            <a:endParaRPr/>
          </a:p>
        </p:txBody>
      </p:sp>
      <p:sp>
        <p:nvSpPr>
          <p:cNvPr id="38" name="object 38"/>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9" name="object 39"/>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0" name="object 40"/>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2" name="object 42"/>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43" name="object 43"/>
          <p:cNvSpPr/>
          <p:nvPr/>
        </p:nvSpPr>
        <p:spPr>
          <a:xfrm>
            <a:off x="2914130" y="2591833"/>
            <a:ext cx="301625" cy="267335"/>
          </a:xfrm>
          <a:custGeom>
            <a:avLst/>
            <a:gdLst/>
            <a:ahLst/>
            <a:cxnLst/>
            <a:rect l="l" t="t" r="r" b="b"/>
            <a:pathLst>
              <a:path w="301625" h="267335">
                <a:moveTo>
                  <a:pt x="150520" y="0"/>
                </a:moveTo>
                <a:lnTo>
                  <a:pt x="105895" y="6022"/>
                </a:lnTo>
                <a:lnTo>
                  <a:pt x="66942" y="22519"/>
                </a:lnTo>
                <a:lnTo>
                  <a:pt x="26376" y="58120"/>
                </a:lnTo>
                <a:lnTo>
                  <a:pt x="6738" y="93996"/>
                </a:lnTo>
                <a:lnTo>
                  <a:pt x="0" y="133987"/>
                </a:lnTo>
                <a:lnTo>
                  <a:pt x="828" y="147721"/>
                </a:lnTo>
                <a:lnTo>
                  <a:pt x="12120" y="186213"/>
                </a:lnTo>
                <a:lnTo>
                  <a:pt x="44291" y="228258"/>
                </a:lnTo>
                <a:lnTo>
                  <a:pt x="92622" y="256945"/>
                </a:lnTo>
                <a:lnTo>
                  <a:pt x="135749" y="266590"/>
                </a:lnTo>
                <a:lnTo>
                  <a:pt x="151084" y="267247"/>
                </a:lnTo>
                <a:lnTo>
                  <a:pt x="166419" y="266539"/>
                </a:lnTo>
                <a:lnTo>
                  <a:pt x="181319" y="264511"/>
                </a:lnTo>
                <a:lnTo>
                  <a:pt x="195709" y="261225"/>
                </a:lnTo>
                <a:lnTo>
                  <a:pt x="209773" y="256630"/>
                </a:lnTo>
                <a:lnTo>
                  <a:pt x="214102" y="254560"/>
                </a:lnTo>
                <a:lnTo>
                  <a:pt x="150520" y="254560"/>
                </a:lnTo>
                <a:lnTo>
                  <a:pt x="136314" y="253903"/>
                </a:lnTo>
                <a:lnTo>
                  <a:pt x="122534" y="252025"/>
                </a:lnTo>
                <a:lnTo>
                  <a:pt x="109246" y="248988"/>
                </a:lnTo>
                <a:lnTo>
                  <a:pt x="96519" y="244858"/>
                </a:lnTo>
                <a:lnTo>
                  <a:pt x="74004" y="234030"/>
                </a:lnTo>
                <a:lnTo>
                  <a:pt x="73765" y="234030"/>
                </a:lnTo>
                <a:lnTo>
                  <a:pt x="72770" y="233437"/>
                </a:lnTo>
                <a:lnTo>
                  <a:pt x="72949" y="233437"/>
                </a:lnTo>
                <a:lnTo>
                  <a:pt x="53480" y="219284"/>
                </a:lnTo>
                <a:lnTo>
                  <a:pt x="53286" y="219284"/>
                </a:lnTo>
                <a:lnTo>
                  <a:pt x="52384" y="218488"/>
                </a:lnTo>
                <a:lnTo>
                  <a:pt x="52540" y="218488"/>
                </a:lnTo>
                <a:lnTo>
                  <a:pt x="36336" y="201183"/>
                </a:lnTo>
                <a:lnTo>
                  <a:pt x="35646" y="200446"/>
                </a:lnTo>
                <a:lnTo>
                  <a:pt x="29002" y="190689"/>
                </a:lnTo>
                <a:lnTo>
                  <a:pt x="13341" y="145553"/>
                </a:lnTo>
                <a:lnTo>
                  <a:pt x="12678" y="133261"/>
                </a:lnTo>
                <a:lnTo>
                  <a:pt x="13425" y="120973"/>
                </a:lnTo>
                <a:lnTo>
                  <a:pt x="29347" y="76000"/>
                </a:lnTo>
                <a:lnTo>
                  <a:pt x="35729" y="66800"/>
                </a:lnTo>
                <a:lnTo>
                  <a:pt x="36239" y="66065"/>
                </a:lnTo>
                <a:lnTo>
                  <a:pt x="52540" y="48760"/>
                </a:lnTo>
                <a:lnTo>
                  <a:pt x="52384" y="48760"/>
                </a:lnTo>
                <a:lnTo>
                  <a:pt x="53286" y="47964"/>
                </a:lnTo>
                <a:lnTo>
                  <a:pt x="53480" y="47964"/>
                </a:lnTo>
                <a:lnTo>
                  <a:pt x="72951" y="33809"/>
                </a:lnTo>
                <a:lnTo>
                  <a:pt x="72770" y="33809"/>
                </a:lnTo>
                <a:lnTo>
                  <a:pt x="73765" y="33218"/>
                </a:lnTo>
                <a:lnTo>
                  <a:pt x="74008" y="33218"/>
                </a:lnTo>
                <a:lnTo>
                  <a:pt x="97309" y="22075"/>
                </a:lnTo>
                <a:lnTo>
                  <a:pt x="109792" y="18110"/>
                </a:lnTo>
                <a:lnTo>
                  <a:pt x="123090" y="15123"/>
                </a:lnTo>
                <a:lnTo>
                  <a:pt x="136878" y="13294"/>
                </a:lnTo>
                <a:lnTo>
                  <a:pt x="151084" y="12687"/>
                </a:lnTo>
                <a:lnTo>
                  <a:pt x="213993" y="12687"/>
                </a:lnTo>
                <a:lnTo>
                  <a:pt x="208982" y="10303"/>
                </a:lnTo>
                <a:lnTo>
                  <a:pt x="195164" y="5873"/>
                </a:lnTo>
                <a:lnTo>
                  <a:pt x="180762" y="2636"/>
                </a:lnTo>
                <a:lnTo>
                  <a:pt x="165855" y="657"/>
                </a:lnTo>
                <a:lnTo>
                  <a:pt x="150520" y="0"/>
                </a:lnTo>
                <a:close/>
              </a:path>
              <a:path w="301625" h="267335">
                <a:moveTo>
                  <a:pt x="228311" y="233687"/>
                </a:moveTo>
                <a:lnTo>
                  <a:pt x="191811" y="249138"/>
                </a:lnTo>
                <a:lnTo>
                  <a:pt x="150520" y="254560"/>
                </a:lnTo>
                <a:lnTo>
                  <a:pt x="214102" y="254560"/>
                </a:lnTo>
                <a:lnTo>
                  <a:pt x="234661" y="244729"/>
                </a:lnTo>
                <a:lnTo>
                  <a:pt x="234994" y="244530"/>
                </a:lnTo>
                <a:lnTo>
                  <a:pt x="249439" y="234030"/>
                </a:lnTo>
                <a:lnTo>
                  <a:pt x="227839" y="234030"/>
                </a:lnTo>
                <a:lnTo>
                  <a:pt x="228311" y="233687"/>
                </a:lnTo>
                <a:close/>
              </a:path>
              <a:path w="301625" h="267335">
                <a:moveTo>
                  <a:pt x="72770" y="233437"/>
                </a:moveTo>
                <a:lnTo>
                  <a:pt x="73765" y="234030"/>
                </a:lnTo>
                <a:lnTo>
                  <a:pt x="73290" y="233687"/>
                </a:lnTo>
                <a:lnTo>
                  <a:pt x="72770" y="233437"/>
                </a:lnTo>
                <a:close/>
              </a:path>
              <a:path w="301625" h="267335">
                <a:moveTo>
                  <a:pt x="73298" y="233691"/>
                </a:moveTo>
                <a:lnTo>
                  <a:pt x="73765" y="234030"/>
                </a:lnTo>
                <a:lnTo>
                  <a:pt x="74004" y="234030"/>
                </a:lnTo>
                <a:lnTo>
                  <a:pt x="73298" y="233691"/>
                </a:lnTo>
                <a:close/>
              </a:path>
              <a:path w="301625" h="267335">
                <a:moveTo>
                  <a:pt x="228833" y="233437"/>
                </a:moveTo>
                <a:lnTo>
                  <a:pt x="228306" y="233691"/>
                </a:lnTo>
                <a:lnTo>
                  <a:pt x="227839" y="234030"/>
                </a:lnTo>
                <a:lnTo>
                  <a:pt x="228833" y="233437"/>
                </a:lnTo>
                <a:close/>
              </a:path>
              <a:path w="301625" h="267335">
                <a:moveTo>
                  <a:pt x="250254" y="233437"/>
                </a:moveTo>
                <a:lnTo>
                  <a:pt x="228833" y="233437"/>
                </a:lnTo>
                <a:lnTo>
                  <a:pt x="227839" y="234030"/>
                </a:lnTo>
                <a:lnTo>
                  <a:pt x="249439" y="234030"/>
                </a:lnTo>
                <a:lnTo>
                  <a:pt x="250254" y="233437"/>
                </a:lnTo>
                <a:close/>
              </a:path>
              <a:path w="301625" h="267335">
                <a:moveTo>
                  <a:pt x="72949" y="233437"/>
                </a:moveTo>
                <a:lnTo>
                  <a:pt x="72770" y="233437"/>
                </a:lnTo>
                <a:lnTo>
                  <a:pt x="73298" y="233691"/>
                </a:lnTo>
                <a:lnTo>
                  <a:pt x="72949" y="233437"/>
                </a:lnTo>
                <a:close/>
              </a:path>
              <a:path w="301625" h="267335">
                <a:moveTo>
                  <a:pt x="248731" y="218843"/>
                </a:moveTo>
                <a:lnTo>
                  <a:pt x="228311" y="233687"/>
                </a:lnTo>
                <a:lnTo>
                  <a:pt x="228833" y="233437"/>
                </a:lnTo>
                <a:lnTo>
                  <a:pt x="250254" y="233437"/>
                </a:lnTo>
                <a:lnTo>
                  <a:pt x="257012" y="228525"/>
                </a:lnTo>
                <a:lnTo>
                  <a:pt x="257313" y="228258"/>
                </a:lnTo>
                <a:lnTo>
                  <a:pt x="265717" y="219284"/>
                </a:lnTo>
                <a:lnTo>
                  <a:pt x="248318" y="219284"/>
                </a:lnTo>
                <a:lnTo>
                  <a:pt x="248731" y="218843"/>
                </a:lnTo>
                <a:close/>
              </a:path>
              <a:path w="301625" h="267335">
                <a:moveTo>
                  <a:pt x="52384" y="218488"/>
                </a:moveTo>
                <a:lnTo>
                  <a:pt x="53286" y="219284"/>
                </a:lnTo>
                <a:lnTo>
                  <a:pt x="52873" y="218843"/>
                </a:lnTo>
                <a:lnTo>
                  <a:pt x="52384" y="218488"/>
                </a:lnTo>
                <a:close/>
              </a:path>
              <a:path w="301625" h="267335">
                <a:moveTo>
                  <a:pt x="52873" y="218843"/>
                </a:moveTo>
                <a:lnTo>
                  <a:pt x="53286" y="219284"/>
                </a:lnTo>
                <a:lnTo>
                  <a:pt x="53480" y="219284"/>
                </a:lnTo>
                <a:lnTo>
                  <a:pt x="52873" y="218843"/>
                </a:lnTo>
                <a:close/>
              </a:path>
              <a:path w="301625" h="267335">
                <a:moveTo>
                  <a:pt x="249219" y="218488"/>
                </a:moveTo>
                <a:lnTo>
                  <a:pt x="248731" y="218843"/>
                </a:lnTo>
                <a:lnTo>
                  <a:pt x="248318" y="219284"/>
                </a:lnTo>
                <a:lnTo>
                  <a:pt x="249219" y="218488"/>
                </a:lnTo>
                <a:close/>
              </a:path>
              <a:path w="301625" h="267335">
                <a:moveTo>
                  <a:pt x="266462" y="218488"/>
                </a:moveTo>
                <a:lnTo>
                  <a:pt x="249219" y="218488"/>
                </a:lnTo>
                <a:lnTo>
                  <a:pt x="248318" y="219284"/>
                </a:lnTo>
                <a:lnTo>
                  <a:pt x="265717" y="219284"/>
                </a:lnTo>
                <a:lnTo>
                  <a:pt x="266462" y="218488"/>
                </a:lnTo>
                <a:close/>
              </a:path>
              <a:path w="301625" h="267335">
                <a:moveTo>
                  <a:pt x="52540" y="218488"/>
                </a:moveTo>
                <a:lnTo>
                  <a:pt x="52384" y="218488"/>
                </a:lnTo>
                <a:lnTo>
                  <a:pt x="52873" y="218843"/>
                </a:lnTo>
                <a:lnTo>
                  <a:pt x="52540" y="218488"/>
                </a:lnTo>
                <a:close/>
              </a:path>
              <a:path w="301625" h="267335">
                <a:moveTo>
                  <a:pt x="281269" y="200446"/>
                </a:moveTo>
                <a:lnTo>
                  <a:pt x="265958" y="200446"/>
                </a:lnTo>
                <a:lnTo>
                  <a:pt x="265365" y="201183"/>
                </a:lnTo>
                <a:lnTo>
                  <a:pt x="248731" y="218843"/>
                </a:lnTo>
                <a:lnTo>
                  <a:pt x="249219" y="218488"/>
                </a:lnTo>
                <a:lnTo>
                  <a:pt x="266462" y="218488"/>
                </a:lnTo>
                <a:lnTo>
                  <a:pt x="275228" y="209128"/>
                </a:lnTo>
                <a:lnTo>
                  <a:pt x="275642" y="208652"/>
                </a:lnTo>
                <a:lnTo>
                  <a:pt x="281269"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1" y="200785"/>
                </a:moveTo>
                <a:lnTo>
                  <a:pt x="265268" y="201183"/>
                </a:lnTo>
                <a:lnTo>
                  <a:pt x="265641" y="200785"/>
                </a:lnTo>
                <a:close/>
              </a:path>
              <a:path w="301625" h="267335">
                <a:moveTo>
                  <a:pt x="265958" y="200446"/>
                </a:moveTo>
                <a:lnTo>
                  <a:pt x="265636" y="200791"/>
                </a:lnTo>
                <a:lnTo>
                  <a:pt x="265365" y="201183"/>
                </a:lnTo>
                <a:lnTo>
                  <a:pt x="265958" y="200446"/>
                </a:lnTo>
                <a:close/>
              </a:path>
              <a:path w="301625" h="267335">
                <a:moveTo>
                  <a:pt x="35731" y="200446"/>
                </a:moveTo>
                <a:lnTo>
                  <a:pt x="35969" y="200791"/>
                </a:lnTo>
                <a:lnTo>
                  <a:pt x="35731" y="200446"/>
                </a:lnTo>
                <a:close/>
              </a:path>
              <a:path w="301625" h="267335">
                <a:moveTo>
                  <a:pt x="280792" y="66065"/>
                </a:moveTo>
                <a:lnTo>
                  <a:pt x="265365" y="66065"/>
                </a:lnTo>
                <a:lnTo>
                  <a:pt x="265958" y="66800"/>
                </a:lnTo>
                <a:lnTo>
                  <a:pt x="286235" y="109752"/>
                </a:lnTo>
                <a:lnTo>
                  <a:pt x="288926" y="133987"/>
                </a:lnTo>
                <a:lnTo>
                  <a:pt x="288179" y="146274"/>
                </a:lnTo>
                <a:lnTo>
                  <a:pt x="272257" y="191246"/>
                </a:lnTo>
                <a:lnTo>
                  <a:pt x="265641" y="200785"/>
                </a:lnTo>
                <a:lnTo>
                  <a:pt x="265958" y="200446"/>
                </a:lnTo>
                <a:lnTo>
                  <a:pt x="281269" y="200446"/>
                </a:lnTo>
                <a:lnTo>
                  <a:pt x="283400" y="197340"/>
                </a:lnTo>
                <a:lnTo>
                  <a:pt x="298587" y="160359"/>
                </a:lnTo>
                <a:lnTo>
                  <a:pt x="301604" y="133261"/>
                </a:lnTo>
                <a:lnTo>
                  <a:pt x="300776" y="119526"/>
                </a:lnTo>
                <a:lnTo>
                  <a:pt x="298425" y="106193"/>
                </a:lnTo>
                <a:lnTo>
                  <a:pt x="294634" y="93338"/>
                </a:lnTo>
                <a:lnTo>
                  <a:pt x="289483" y="81034"/>
                </a:lnTo>
                <a:lnTo>
                  <a:pt x="283057" y="69350"/>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2" y="66452"/>
                </a:moveTo>
                <a:lnTo>
                  <a:pt x="265872" y="66800"/>
                </a:lnTo>
                <a:lnTo>
                  <a:pt x="265632" y="66452"/>
                </a:lnTo>
                <a:close/>
              </a:path>
              <a:path w="301625" h="267335">
                <a:moveTo>
                  <a:pt x="265365" y="66065"/>
                </a:moveTo>
                <a:lnTo>
                  <a:pt x="265638" y="66458"/>
                </a:lnTo>
                <a:lnTo>
                  <a:pt x="265958" y="66800"/>
                </a:lnTo>
                <a:lnTo>
                  <a:pt x="265365" y="66065"/>
                </a:lnTo>
                <a:close/>
              </a:path>
              <a:path w="301625" h="267335">
                <a:moveTo>
                  <a:pt x="36334" y="66065"/>
                </a:moveTo>
                <a:lnTo>
                  <a:pt x="35966" y="66458"/>
                </a:lnTo>
                <a:lnTo>
                  <a:pt x="36334" y="66065"/>
                </a:lnTo>
                <a:close/>
              </a:path>
              <a:path w="301625" h="267335">
                <a:moveTo>
                  <a:pt x="248731" y="48405"/>
                </a:moveTo>
                <a:lnTo>
                  <a:pt x="265632" y="66452"/>
                </a:lnTo>
                <a:lnTo>
                  <a:pt x="265365" y="66065"/>
                </a:lnTo>
                <a:lnTo>
                  <a:pt x="280792" y="66065"/>
                </a:lnTo>
                <a:lnTo>
                  <a:pt x="275821" y="58855"/>
                </a:lnTo>
                <a:lnTo>
                  <a:pt x="275443" y="58350"/>
                </a:lnTo>
                <a:lnTo>
                  <a:pt x="266463" y="48760"/>
                </a:lnTo>
                <a:lnTo>
                  <a:pt x="249219" y="48760"/>
                </a:lnTo>
                <a:lnTo>
                  <a:pt x="248731" y="48405"/>
                </a:lnTo>
                <a:close/>
              </a:path>
              <a:path w="301625" h="267335">
                <a:moveTo>
                  <a:pt x="53286" y="47964"/>
                </a:moveTo>
                <a:lnTo>
                  <a:pt x="52384" y="48760"/>
                </a:lnTo>
                <a:lnTo>
                  <a:pt x="52873" y="48405"/>
                </a:lnTo>
                <a:lnTo>
                  <a:pt x="53286" y="47964"/>
                </a:lnTo>
                <a:close/>
              </a:path>
              <a:path w="301625" h="267335">
                <a:moveTo>
                  <a:pt x="52873" y="48405"/>
                </a:moveTo>
                <a:lnTo>
                  <a:pt x="52384" y="48760"/>
                </a:lnTo>
                <a:lnTo>
                  <a:pt x="52540" y="48760"/>
                </a:lnTo>
                <a:lnTo>
                  <a:pt x="52873" y="48405"/>
                </a:lnTo>
                <a:close/>
              </a:path>
              <a:path w="301625" h="267335">
                <a:moveTo>
                  <a:pt x="248318" y="47964"/>
                </a:moveTo>
                <a:lnTo>
                  <a:pt x="248731" y="48405"/>
                </a:lnTo>
                <a:lnTo>
                  <a:pt x="249219" y="48760"/>
                </a:lnTo>
                <a:lnTo>
                  <a:pt x="248318" y="47964"/>
                </a:lnTo>
                <a:close/>
              </a:path>
              <a:path w="301625" h="267335">
                <a:moveTo>
                  <a:pt x="265717" y="47964"/>
                </a:moveTo>
                <a:lnTo>
                  <a:pt x="248318" y="47964"/>
                </a:lnTo>
                <a:lnTo>
                  <a:pt x="249219" y="48760"/>
                </a:lnTo>
                <a:lnTo>
                  <a:pt x="266463" y="48760"/>
                </a:lnTo>
                <a:lnTo>
                  <a:pt x="265717" y="47964"/>
                </a:lnTo>
                <a:close/>
              </a:path>
              <a:path w="301625" h="267335">
                <a:moveTo>
                  <a:pt x="53480" y="47964"/>
                </a:moveTo>
                <a:lnTo>
                  <a:pt x="53286" y="47964"/>
                </a:lnTo>
                <a:lnTo>
                  <a:pt x="52873" y="48405"/>
                </a:lnTo>
                <a:lnTo>
                  <a:pt x="53480" y="47964"/>
                </a:lnTo>
                <a:close/>
              </a:path>
              <a:path w="301625" h="267335">
                <a:moveTo>
                  <a:pt x="228301" y="33553"/>
                </a:moveTo>
                <a:lnTo>
                  <a:pt x="248731" y="48405"/>
                </a:lnTo>
                <a:lnTo>
                  <a:pt x="248318" y="47964"/>
                </a:lnTo>
                <a:lnTo>
                  <a:pt x="265717" y="47964"/>
                </a:lnTo>
                <a:lnTo>
                  <a:pt x="257313" y="38990"/>
                </a:lnTo>
                <a:lnTo>
                  <a:pt x="257011" y="38723"/>
                </a:lnTo>
                <a:lnTo>
                  <a:pt x="250252" y="33809"/>
                </a:lnTo>
                <a:lnTo>
                  <a:pt x="228833" y="33809"/>
                </a:lnTo>
                <a:lnTo>
                  <a:pt x="228301" y="33553"/>
                </a:lnTo>
                <a:close/>
              </a:path>
              <a:path w="301625" h="267335">
                <a:moveTo>
                  <a:pt x="73765" y="33218"/>
                </a:moveTo>
                <a:lnTo>
                  <a:pt x="72770" y="33809"/>
                </a:lnTo>
                <a:lnTo>
                  <a:pt x="73303" y="33553"/>
                </a:lnTo>
                <a:lnTo>
                  <a:pt x="73765" y="33218"/>
                </a:lnTo>
                <a:close/>
              </a:path>
              <a:path w="301625" h="267335">
                <a:moveTo>
                  <a:pt x="73297" y="33557"/>
                </a:moveTo>
                <a:lnTo>
                  <a:pt x="72770" y="33809"/>
                </a:lnTo>
                <a:lnTo>
                  <a:pt x="72951" y="33809"/>
                </a:lnTo>
                <a:lnTo>
                  <a:pt x="73297" y="33557"/>
                </a:lnTo>
                <a:close/>
              </a:path>
              <a:path w="301625" h="267335">
                <a:moveTo>
                  <a:pt x="227839" y="33218"/>
                </a:moveTo>
                <a:lnTo>
                  <a:pt x="228309" y="33557"/>
                </a:lnTo>
                <a:lnTo>
                  <a:pt x="228833" y="33809"/>
                </a:lnTo>
                <a:lnTo>
                  <a:pt x="227839" y="33218"/>
                </a:lnTo>
                <a:close/>
              </a:path>
              <a:path w="301625" h="267335">
                <a:moveTo>
                  <a:pt x="249438" y="33218"/>
                </a:moveTo>
                <a:lnTo>
                  <a:pt x="227839" y="33218"/>
                </a:lnTo>
                <a:lnTo>
                  <a:pt x="228833" y="33809"/>
                </a:lnTo>
                <a:lnTo>
                  <a:pt x="250252" y="33809"/>
                </a:lnTo>
                <a:lnTo>
                  <a:pt x="249438" y="33218"/>
                </a:lnTo>
                <a:close/>
              </a:path>
              <a:path w="301625" h="267335">
                <a:moveTo>
                  <a:pt x="74008" y="33218"/>
                </a:moveTo>
                <a:lnTo>
                  <a:pt x="73765" y="33218"/>
                </a:lnTo>
                <a:lnTo>
                  <a:pt x="73297" y="33557"/>
                </a:lnTo>
                <a:lnTo>
                  <a:pt x="74008" y="33218"/>
                </a:lnTo>
                <a:close/>
              </a:path>
              <a:path w="301625" h="267335">
                <a:moveTo>
                  <a:pt x="213993" y="12687"/>
                </a:moveTo>
                <a:lnTo>
                  <a:pt x="151084" y="12687"/>
                </a:lnTo>
                <a:lnTo>
                  <a:pt x="165290" y="13345"/>
                </a:lnTo>
                <a:lnTo>
                  <a:pt x="179069" y="15223"/>
                </a:lnTo>
                <a:lnTo>
                  <a:pt x="192358" y="18260"/>
                </a:lnTo>
                <a:lnTo>
                  <a:pt x="205084" y="22390"/>
                </a:lnTo>
                <a:lnTo>
                  <a:pt x="228301" y="33553"/>
                </a:lnTo>
                <a:lnTo>
                  <a:pt x="227839" y="33218"/>
                </a:lnTo>
                <a:lnTo>
                  <a:pt x="249438" y="33218"/>
                </a:lnTo>
                <a:lnTo>
                  <a:pt x="234994" y="22717"/>
                </a:lnTo>
                <a:lnTo>
                  <a:pt x="234661" y="22519"/>
                </a:lnTo>
                <a:lnTo>
                  <a:pt x="213993" y="12687"/>
                </a:lnTo>
                <a:close/>
              </a:path>
            </a:pathLst>
          </a:custGeom>
          <a:solidFill>
            <a:srgbClr val="595959"/>
          </a:solidFill>
        </p:spPr>
        <p:txBody>
          <a:bodyPr wrap="square" lIns="0" tIns="0" rIns="0" bIns="0" rtlCol="0"/>
          <a:lstStyle/>
          <a:p>
            <a:endParaRPr/>
          </a:p>
        </p:txBody>
      </p:sp>
      <p:sp>
        <p:nvSpPr>
          <p:cNvPr id="44" name="object 44"/>
          <p:cNvSpPr txBox="1"/>
          <p:nvPr/>
        </p:nvSpPr>
        <p:spPr>
          <a:xfrm>
            <a:off x="2593339" y="2560320"/>
            <a:ext cx="56515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45" name="object 45"/>
          <p:cNvSpPr/>
          <p:nvPr/>
        </p:nvSpPr>
        <p:spPr>
          <a:xfrm>
            <a:off x="3832671" y="2249567"/>
            <a:ext cx="149153" cy="82902"/>
          </a:xfrm>
          <a:prstGeom prst="rect">
            <a:avLst/>
          </a:prstGeom>
          <a:blipFill>
            <a:blip r:embed="rId10" cstate="print"/>
            <a:stretch>
              <a:fillRect/>
            </a:stretch>
          </a:blipFill>
        </p:spPr>
        <p:txBody>
          <a:bodyPr wrap="square" lIns="0" tIns="0" rIns="0" bIns="0" rtlCol="0"/>
          <a:lstStyle/>
          <a:p>
            <a:endParaRPr/>
          </a:p>
        </p:txBody>
      </p:sp>
      <p:sp>
        <p:nvSpPr>
          <p:cNvPr id="46" name="object 46"/>
          <p:cNvSpPr/>
          <p:nvPr/>
        </p:nvSpPr>
        <p:spPr>
          <a:xfrm>
            <a:off x="3830641" y="2473977"/>
            <a:ext cx="149153" cy="82902"/>
          </a:xfrm>
          <a:prstGeom prst="rect">
            <a:avLst/>
          </a:prstGeom>
          <a:blipFill>
            <a:blip r:embed="rId11" cstate="print"/>
            <a:stretch>
              <a:fillRect/>
            </a:stretch>
          </a:blipFill>
        </p:spPr>
        <p:txBody>
          <a:bodyPr wrap="square" lIns="0" tIns="0" rIns="0" bIns="0" rtlCol="0"/>
          <a:lstStyle/>
          <a:p>
            <a:endParaRPr/>
          </a:p>
        </p:txBody>
      </p:sp>
      <p:sp>
        <p:nvSpPr>
          <p:cNvPr id="47" name="object 47"/>
          <p:cNvSpPr/>
          <p:nvPr/>
        </p:nvSpPr>
        <p:spPr>
          <a:xfrm>
            <a:off x="3846767" y="2737437"/>
            <a:ext cx="156171" cy="421734"/>
          </a:xfrm>
          <a:prstGeom prst="rect">
            <a:avLst/>
          </a:prstGeom>
          <a:blipFill>
            <a:blip r:embed="rId12" cstate="print"/>
            <a:stretch>
              <a:fillRect/>
            </a:stretch>
          </a:blipFill>
        </p:spPr>
        <p:txBody>
          <a:bodyPr wrap="square" lIns="0" tIns="0" rIns="0" bIns="0" rtlCol="0"/>
          <a:lstStyle/>
          <a:p>
            <a:endParaRPr/>
          </a:p>
        </p:txBody>
      </p:sp>
      <p:sp>
        <p:nvSpPr>
          <p:cNvPr id="48" name="object 48"/>
          <p:cNvSpPr/>
          <p:nvPr/>
        </p:nvSpPr>
        <p:spPr>
          <a:xfrm>
            <a:off x="4456182" y="2514735"/>
            <a:ext cx="162281" cy="639655"/>
          </a:xfrm>
          <a:prstGeom prst="rect">
            <a:avLst/>
          </a:prstGeom>
          <a:blipFill>
            <a:blip r:embed="rId13" cstate="print"/>
            <a:stretch>
              <a:fillRect/>
            </a:stretch>
          </a:blipFill>
        </p:spPr>
        <p:txBody>
          <a:bodyPr wrap="square" lIns="0" tIns="0" rIns="0" bIns="0" rtlCol="0"/>
          <a:lstStyle/>
          <a:p>
            <a:endParaRPr/>
          </a:p>
        </p:txBody>
      </p:sp>
      <p:sp>
        <p:nvSpPr>
          <p:cNvPr id="49" name="object 49"/>
          <p:cNvSpPr/>
          <p:nvPr/>
        </p:nvSpPr>
        <p:spPr>
          <a:xfrm>
            <a:off x="574381" y="6229016"/>
            <a:ext cx="497156" cy="176521"/>
          </a:xfrm>
          <a:prstGeom prst="rect">
            <a:avLst/>
          </a:prstGeom>
          <a:blipFill>
            <a:blip r:embed="rId14" cstate="print"/>
            <a:stretch>
              <a:fillRect/>
            </a:stretch>
          </a:blipFill>
        </p:spPr>
        <p:txBody>
          <a:bodyPr wrap="square" lIns="0" tIns="0" rIns="0" bIns="0" rtlCol="0"/>
          <a:lstStyle/>
          <a:p>
            <a:endParaRPr/>
          </a:p>
        </p:txBody>
      </p:sp>
      <p:sp>
        <p:nvSpPr>
          <p:cNvPr id="50" name="object 50"/>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1" name="object 51"/>
          <p:cNvSpPr txBox="1"/>
          <p:nvPr/>
        </p:nvSpPr>
        <p:spPr>
          <a:xfrm>
            <a:off x="4000693" y="6005576"/>
            <a:ext cx="8761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52" name="object 52"/>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53" name="object 53"/>
          <p:cNvSpPr txBox="1"/>
          <p:nvPr/>
        </p:nvSpPr>
        <p:spPr>
          <a:xfrm>
            <a:off x="6088219" y="5927394"/>
            <a:ext cx="186515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spc="-5" dirty="0">
                <a:latin typeface="Futura Medium"/>
                <a:cs typeface="Futura Medium"/>
              </a:rPr>
              <a:t> </a:t>
            </a: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54" name="object 54"/>
          <p:cNvSpPr txBox="1">
            <a:spLocks noGrp="1"/>
          </p:cNvSpPr>
          <p:nvPr>
            <p:ph type="title"/>
          </p:nvPr>
        </p:nvSpPr>
        <p:spPr>
          <a:xfrm>
            <a:off x="175419" y="69088"/>
            <a:ext cx="8793161" cy="1014123"/>
          </a:xfrm>
          <a:prstGeom prst="rect">
            <a:avLst/>
          </a:prstGeom>
        </p:spPr>
        <p:txBody>
          <a:bodyPr vert="horz" wrap="square" lIns="0" tIns="204215" rIns="0" bIns="0" rtlCol="0">
            <a:spAutoFit/>
          </a:bodyPr>
          <a:lstStyle/>
          <a:p>
            <a:pPr marL="12065" marR="5080" algn="ctr">
              <a:lnSpc>
                <a:spcPts val="2110"/>
              </a:lnSpc>
            </a:pPr>
            <a:r>
              <a:rPr sz="1800" b="1" spc="-5" dirty="0">
                <a:solidFill>
                  <a:srgbClr val="FF0000"/>
                </a:solidFill>
                <a:latin typeface="Arial"/>
                <a:cs typeface="Arial"/>
              </a:rPr>
              <a:t>Visitor #12 </a:t>
            </a:r>
            <a:r>
              <a:rPr sz="1800" b="1" dirty="0">
                <a:solidFill>
                  <a:srgbClr val="FF0000"/>
                </a:solidFill>
                <a:latin typeface="Arial"/>
                <a:cs typeface="Arial"/>
              </a:rPr>
              <a:t>is given a </a:t>
            </a:r>
            <a:r>
              <a:rPr sz="1800" b="1" spc="-5" dirty="0">
                <a:solidFill>
                  <a:srgbClr val="FF0000"/>
                </a:solidFill>
                <a:latin typeface="Arial"/>
                <a:cs typeface="Arial"/>
              </a:rPr>
              <a:t>yellow card </a:t>
            </a:r>
            <a:r>
              <a:rPr sz="1800" b="1" dirty="0">
                <a:solidFill>
                  <a:srgbClr val="FF0000"/>
                </a:solidFill>
                <a:latin typeface="Arial"/>
                <a:cs typeface="Arial"/>
              </a:rPr>
              <a:t>for </a:t>
            </a:r>
            <a:r>
              <a:rPr sz="1800" b="1" spc="-5" dirty="0">
                <a:solidFill>
                  <a:srgbClr val="FF0000"/>
                </a:solidFill>
                <a:latin typeface="Arial"/>
                <a:cs typeface="Arial"/>
              </a:rPr>
              <a:t>misconduct. Notation </a:t>
            </a:r>
            <a:r>
              <a:rPr sz="1800" b="1" dirty="0">
                <a:solidFill>
                  <a:srgbClr val="FF0000"/>
                </a:solidFill>
                <a:latin typeface="Arial"/>
                <a:cs typeface="Arial"/>
              </a:rPr>
              <a:t>is</a:t>
            </a:r>
            <a:r>
              <a:rPr lang="en-US" sz="1800" b="1" dirty="0">
                <a:solidFill>
                  <a:srgbClr val="FF0000"/>
                </a:solidFill>
                <a:latin typeface="Arial"/>
                <a:cs typeface="Arial"/>
              </a:rPr>
              <a:t> only </a:t>
            </a:r>
            <a:r>
              <a:rPr sz="1800" b="1" dirty="0">
                <a:solidFill>
                  <a:srgbClr val="FF0000"/>
                </a:solidFill>
                <a:latin typeface="Arial"/>
                <a:cs typeface="Arial"/>
              </a:rPr>
              <a:t> placed in the  </a:t>
            </a:r>
            <a:r>
              <a:rPr sz="1800" b="1" spc="-5" dirty="0">
                <a:solidFill>
                  <a:srgbClr val="FF0000"/>
                </a:solidFill>
                <a:latin typeface="Arial"/>
                <a:cs typeface="Arial"/>
              </a:rPr>
              <a:t>comment section.  Next serve </a:t>
            </a:r>
            <a:r>
              <a:rPr sz="1800" b="1" dirty="0">
                <a:solidFill>
                  <a:srgbClr val="FF0000"/>
                </a:solidFill>
                <a:latin typeface="Arial"/>
                <a:cs typeface="Arial"/>
              </a:rPr>
              <a:t>by </a:t>
            </a:r>
            <a:r>
              <a:rPr sz="1800" b="1" spc="-5" dirty="0">
                <a:solidFill>
                  <a:srgbClr val="FF0000"/>
                </a:solidFill>
                <a:latin typeface="Arial"/>
                <a:cs typeface="Arial"/>
              </a:rPr>
              <a:t>Home results in </a:t>
            </a:r>
            <a:r>
              <a:rPr sz="1800" b="1" dirty="0">
                <a:solidFill>
                  <a:srgbClr val="FF0000"/>
                </a:solidFill>
                <a:latin typeface="Arial"/>
                <a:cs typeface="Arial"/>
              </a:rPr>
              <a:t>a </a:t>
            </a:r>
            <a:r>
              <a:rPr sz="1800" b="1" spc="-5" dirty="0">
                <a:solidFill>
                  <a:srgbClr val="FF0000"/>
                </a:solidFill>
                <a:latin typeface="Arial"/>
                <a:cs typeface="Arial"/>
              </a:rPr>
              <a:t>loss </a:t>
            </a:r>
            <a:r>
              <a:rPr sz="1800" b="1" dirty="0">
                <a:solidFill>
                  <a:srgbClr val="FF0000"/>
                </a:solidFill>
                <a:latin typeface="Arial"/>
                <a:cs typeface="Arial"/>
              </a:rPr>
              <a:t>of</a:t>
            </a:r>
            <a:r>
              <a:rPr sz="1800" b="1" spc="5" dirty="0">
                <a:solidFill>
                  <a:srgbClr val="FF0000"/>
                </a:solidFill>
                <a:latin typeface="Arial"/>
                <a:cs typeface="Arial"/>
              </a:rPr>
              <a:t> </a:t>
            </a:r>
            <a:r>
              <a:rPr sz="1800" b="1" spc="-5" dirty="0">
                <a:solidFill>
                  <a:srgbClr val="FF0000"/>
                </a:solidFill>
                <a:latin typeface="Arial"/>
                <a:cs typeface="Arial"/>
              </a:rPr>
              <a:t>rally.</a:t>
            </a:r>
            <a:endParaRPr sz="1800" dirty="0">
              <a:latin typeface="Arial"/>
              <a:cs typeface="Arial"/>
            </a:endParaRPr>
          </a:p>
          <a:p>
            <a:pPr marL="0" algn="ctr">
              <a:lnSpc>
                <a:spcPts val="2120"/>
              </a:lnSpc>
            </a:pPr>
            <a:r>
              <a:rPr sz="1800" b="1" dirty="0">
                <a:solidFill>
                  <a:srgbClr val="FF0000"/>
                </a:solidFill>
                <a:latin typeface="Arial"/>
                <a:cs typeface="Arial"/>
              </a:rPr>
              <a:t>Give loss of </a:t>
            </a:r>
            <a:r>
              <a:rPr sz="1800" b="1" spc="-5" dirty="0">
                <a:solidFill>
                  <a:srgbClr val="FF0000"/>
                </a:solidFill>
                <a:latin typeface="Arial"/>
                <a:cs typeface="Arial"/>
              </a:rPr>
              <a:t>rally </a:t>
            </a:r>
            <a:r>
              <a:rPr sz="1800" b="1" dirty="0">
                <a:solidFill>
                  <a:srgbClr val="FF0000"/>
                </a:solidFill>
                <a:latin typeface="Arial"/>
                <a:cs typeface="Arial"/>
              </a:rPr>
              <a:t>point to</a:t>
            </a:r>
            <a:r>
              <a:rPr sz="1800" b="1" spc="-85" dirty="0">
                <a:solidFill>
                  <a:srgbClr val="FF0000"/>
                </a:solidFill>
                <a:latin typeface="Arial"/>
                <a:cs typeface="Arial"/>
              </a:rPr>
              <a:t> </a:t>
            </a:r>
            <a:r>
              <a:rPr sz="1800" b="1" spc="-5" dirty="0">
                <a:solidFill>
                  <a:srgbClr val="FF0000"/>
                </a:solidFill>
                <a:latin typeface="Arial"/>
                <a:cs typeface="Arial"/>
              </a:rPr>
              <a:t>Visitor.</a:t>
            </a:r>
            <a:endParaRPr sz="1800" dirty="0">
              <a:latin typeface="Arial"/>
              <a:cs typeface="Arial"/>
            </a:endParaRPr>
          </a:p>
        </p:txBody>
      </p:sp>
      <p:sp>
        <p:nvSpPr>
          <p:cNvPr id="55" name="object 55"/>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254"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440180" cy="1003300"/>
          </a:xfrm>
          <a:prstGeom prst="rect">
            <a:avLst/>
          </a:prstGeom>
        </p:spPr>
        <p:txBody>
          <a:bodyPr vert="horz" wrap="square" lIns="0" tIns="0" rIns="0" bIns="0" rtlCol="0">
            <a:spAutoFit/>
          </a:bodyPr>
          <a:lstStyle/>
          <a:p>
            <a:pPr marL="302895">
              <a:lnSpc>
                <a:spcPts val="1320"/>
              </a:lnSpc>
            </a:pPr>
            <a:r>
              <a:rPr lang="en-US" sz="1200" b="1" spc="-10" dirty="0">
                <a:latin typeface="Arial"/>
                <a:cs typeface="Arial"/>
              </a:rPr>
              <a:t>9-23-2022</a:t>
            </a:r>
            <a:endParaRPr sz="1200" dirty="0">
              <a:latin typeface="Arial"/>
              <a:cs typeface="Arial"/>
            </a:endParaRPr>
          </a:p>
          <a:p>
            <a:pPr marL="852169">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71525"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0" name="object 10"/>
          <p:cNvSpPr/>
          <p:nvPr/>
        </p:nvSpPr>
        <p:spPr>
          <a:xfrm>
            <a:off x="3827341" y="2373964"/>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1350" y="221549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50714" y="2583656"/>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2317114" y="2562829"/>
            <a:ext cx="247650" cy="243840"/>
          </a:xfrm>
          <a:prstGeom prst="rect">
            <a:avLst/>
          </a:prstGeom>
        </p:spPr>
        <p:txBody>
          <a:bodyPr vert="horz" wrap="square" lIns="0" tIns="0" rIns="0" bIns="0" rtlCol="0">
            <a:spAutoFit/>
          </a:bodyPr>
          <a:lstStyle/>
          <a:p>
            <a:pPr marL="12700" marR="5080">
              <a:lnSpc>
                <a:spcPct val="108600"/>
              </a:lnSpc>
            </a:pPr>
            <a:r>
              <a:rPr sz="700" b="1" spc="-5" dirty="0">
                <a:latin typeface="Arial"/>
                <a:cs typeface="Arial"/>
              </a:rPr>
              <a:t>Sx  25</a:t>
            </a:r>
            <a:r>
              <a:rPr sz="700" b="1" spc="5" dirty="0">
                <a:latin typeface="Arial"/>
                <a:cs typeface="Arial"/>
              </a:rPr>
              <a:t>/</a:t>
            </a:r>
            <a:r>
              <a:rPr sz="700" b="1" spc="-5" dirty="0">
                <a:latin typeface="Arial"/>
                <a:cs typeface="Arial"/>
              </a:rPr>
              <a:t>23</a:t>
            </a:r>
            <a:endParaRPr sz="700">
              <a:latin typeface="Arial"/>
              <a:cs typeface="Arial"/>
            </a:endParaRPr>
          </a:p>
        </p:txBody>
      </p:sp>
      <p:sp>
        <p:nvSpPr>
          <p:cNvPr id="17" name="object 17"/>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9" name="object 19"/>
          <p:cNvSpPr txBox="1"/>
          <p:nvPr/>
        </p:nvSpPr>
        <p:spPr>
          <a:xfrm>
            <a:off x="5946140" y="2622296"/>
            <a:ext cx="223520"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a:t>
            </a:r>
            <a:r>
              <a:rPr sz="1000" b="1" dirty="0">
                <a:latin typeface="Arial"/>
                <a:cs typeface="Arial"/>
              </a:rPr>
              <a:t>-2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2" name="object 22"/>
          <p:cNvSpPr txBox="1"/>
          <p:nvPr/>
        </p:nvSpPr>
        <p:spPr>
          <a:xfrm>
            <a:off x="5031740" y="4998720"/>
            <a:ext cx="265366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 #3 Visitor(8-1), YC </a:t>
            </a:r>
            <a:r>
              <a:rPr sz="1200" spc="-10" dirty="0">
                <a:latin typeface="Arial"/>
                <a:cs typeface="Arial"/>
              </a:rPr>
              <a:t>Visitor </a:t>
            </a:r>
            <a:r>
              <a:rPr sz="1200" spc="-5" dirty="0">
                <a:latin typeface="Arial"/>
                <a:cs typeface="Arial"/>
              </a:rPr>
              <a:t>#12</a:t>
            </a:r>
            <a:r>
              <a:rPr sz="1200" spc="-20" dirty="0">
                <a:latin typeface="Arial"/>
                <a:cs typeface="Arial"/>
              </a:rPr>
              <a:t> </a:t>
            </a:r>
            <a:r>
              <a:rPr sz="1200" spc="-5" dirty="0">
                <a:latin typeface="Arial"/>
                <a:cs typeface="Arial"/>
              </a:rPr>
              <a:t>(8-8)</a:t>
            </a:r>
            <a:endParaRPr sz="1200">
              <a:latin typeface="Arial"/>
              <a:cs typeface="Arial"/>
            </a:endParaRPr>
          </a:p>
        </p:txBody>
      </p:sp>
      <p:sp>
        <p:nvSpPr>
          <p:cNvPr id="23" name="object 23"/>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4" name="object 24"/>
          <p:cNvSpPr txBox="1"/>
          <p:nvPr/>
        </p:nvSpPr>
        <p:spPr>
          <a:xfrm>
            <a:off x="7317740" y="2560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85" dirty="0">
                <a:latin typeface="Arial"/>
                <a:cs typeface="Arial"/>
              </a:rPr>
              <a:t> </a:t>
            </a:r>
            <a:r>
              <a:rPr sz="2700" b="1" baseline="3086" dirty="0">
                <a:latin typeface="Arial"/>
                <a:cs typeface="Arial"/>
              </a:rPr>
              <a:t>-l</a:t>
            </a:r>
            <a:endParaRPr sz="2700" baseline="3086">
              <a:latin typeface="Arial"/>
              <a:cs typeface="Arial"/>
            </a:endParaRPr>
          </a:p>
        </p:txBody>
      </p:sp>
      <p:sp>
        <p:nvSpPr>
          <p:cNvPr id="25" name="object 25"/>
          <p:cNvSpPr txBox="1"/>
          <p:nvPr/>
        </p:nvSpPr>
        <p:spPr>
          <a:xfrm>
            <a:off x="1529826" y="3013391"/>
            <a:ext cx="152400" cy="20262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lang="en-US" sz="1000" b="1" dirty="0">
                <a:latin typeface="Arial"/>
                <a:cs typeface="Arial"/>
              </a:rPr>
              <a:t> </a:t>
            </a:r>
            <a:r>
              <a:rPr sz="1400" b="1" dirty="0">
                <a:latin typeface="Arial"/>
                <a:cs typeface="Arial"/>
              </a:rPr>
              <a:t>9</a:t>
            </a:r>
            <a:endParaRPr sz="1400" dirty="0">
              <a:latin typeface="Arial"/>
              <a:cs typeface="Arial"/>
            </a:endParaRPr>
          </a:p>
        </p:txBody>
      </p:sp>
      <p:sp>
        <p:nvSpPr>
          <p:cNvPr id="26" name="object 26"/>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28" name="object 28"/>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9" name="object 29"/>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30" name="object 30"/>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1" name="object 31"/>
          <p:cNvSpPr txBox="1"/>
          <p:nvPr/>
        </p:nvSpPr>
        <p:spPr>
          <a:xfrm>
            <a:off x="5946140" y="2560320"/>
            <a:ext cx="838835" cy="656590"/>
          </a:xfrm>
          <a:prstGeom prst="rect">
            <a:avLst/>
          </a:prstGeom>
        </p:spPr>
        <p:txBody>
          <a:bodyPr vert="horz" wrap="square" lIns="0" tIns="0" rIns="0" bIns="0" rtlCol="0">
            <a:spAutoFit/>
          </a:bodyPr>
          <a:lstStyle/>
          <a:p>
            <a:pPr marL="3175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a:p>
            <a:pPr marL="12700">
              <a:lnSpc>
                <a:spcPct val="100000"/>
              </a:lnSpc>
              <a:spcBef>
                <a:spcPts val="1240"/>
              </a:spcBef>
              <a:tabLst>
                <a:tab pos="240665" algn="l"/>
              </a:tabLst>
            </a:pPr>
            <a:r>
              <a:rPr sz="1400" b="1" dirty="0">
                <a:latin typeface="Arial"/>
                <a:cs typeface="Arial"/>
              </a:rPr>
              <a:t>9	</a:t>
            </a:r>
            <a:r>
              <a:rPr sz="1400" b="1" spc="-5" dirty="0">
                <a:latin typeface="Arial"/>
                <a:cs typeface="Arial"/>
              </a:rPr>
              <a:t>10</a:t>
            </a:r>
            <a:r>
              <a:rPr sz="1400" b="1" spc="-95" dirty="0">
                <a:latin typeface="Arial"/>
                <a:cs typeface="Arial"/>
              </a:rPr>
              <a:t> </a:t>
            </a:r>
            <a:r>
              <a:rPr sz="1400" b="1" spc="-45" dirty="0">
                <a:latin typeface="Arial"/>
                <a:cs typeface="Arial"/>
              </a:rPr>
              <a:t>11</a:t>
            </a:r>
            <a:endParaRPr sz="1400">
              <a:latin typeface="Arial"/>
              <a:cs typeface="Arial"/>
            </a:endParaRPr>
          </a:p>
        </p:txBody>
      </p:sp>
      <p:sp>
        <p:nvSpPr>
          <p:cNvPr id="32" name="object 32"/>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587290" y="531454"/>
            <a:ext cx="540385" cy="2440940"/>
          </a:xfrm>
          <a:custGeom>
            <a:avLst/>
            <a:gdLst/>
            <a:ahLst/>
            <a:cxnLst/>
            <a:rect l="l" t="t" r="r" b="b"/>
            <a:pathLst>
              <a:path w="540385" h="2440940">
                <a:moveTo>
                  <a:pt x="493220" y="2367697"/>
                </a:moveTo>
                <a:lnTo>
                  <a:pt x="465247" y="2373534"/>
                </a:lnTo>
                <a:lnTo>
                  <a:pt x="518109" y="2440345"/>
                </a:lnTo>
                <a:lnTo>
                  <a:pt x="533996" y="2380123"/>
                </a:lnTo>
                <a:lnTo>
                  <a:pt x="495813" y="2380123"/>
                </a:lnTo>
                <a:lnTo>
                  <a:pt x="493220" y="2367697"/>
                </a:lnTo>
                <a:close/>
              </a:path>
              <a:path w="540385" h="2440940">
                <a:moveTo>
                  <a:pt x="511868" y="2363806"/>
                </a:moveTo>
                <a:lnTo>
                  <a:pt x="493220" y="2367697"/>
                </a:lnTo>
                <a:lnTo>
                  <a:pt x="495813" y="2380123"/>
                </a:lnTo>
                <a:lnTo>
                  <a:pt x="514461" y="2376233"/>
                </a:lnTo>
                <a:lnTo>
                  <a:pt x="511868" y="2363806"/>
                </a:lnTo>
                <a:close/>
              </a:path>
              <a:path w="540385" h="2440940">
                <a:moveTo>
                  <a:pt x="539841" y="2357969"/>
                </a:moveTo>
                <a:lnTo>
                  <a:pt x="511868" y="2363806"/>
                </a:lnTo>
                <a:lnTo>
                  <a:pt x="514461" y="2376233"/>
                </a:lnTo>
                <a:lnTo>
                  <a:pt x="495813" y="2380123"/>
                </a:lnTo>
                <a:lnTo>
                  <a:pt x="533996" y="2380123"/>
                </a:lnTo>
                <a:lnTo>
                  <a:pt x="539841" y="2357969"/>
                </a:lnTo>
                <a:close/>
              </a:path>
              <a:path w="540385" h="2440940">
                <a:moveTo>
                  <a:pt x="18648" y="0"/>
                </a:moveTo>
                <a:lnTo>
                  <a:pt x="0" y="3891"/>
                </a:lnTo>
                <a:lnTo>
                  <a:pt x="493220" y="2367697"/>
                </a:lnTo>
                <a:lnTo>
                  <a:pt x="511868" y="2363806"/>
                </a:lnTo>
                <a:lnTo>
                  <a:pt x="18648" y="0"/>
                </a:lnTo>
                <a:close/>
              </a:path>
            </a:pathLst>
          </a:custGeom>
          <a:solidFill>
            <a:srgbClr val="FF0000"/>
          </a:solidFill>
        </p:spPr>
        <p:txBody>
          <a:bodyPr wrap="square" lIns="0" tIns="0" rIns="0" bIns="0" rtlCol="0"/>
          <a:lstStyle/>
          <a:p>
            <a:endParaRPr/>
          </a:p>
        </p:txBody>
      </p:sp>
      <p:sp>
        <p:nvSpPr>
          <p:cNvPr id="38" name="object 38"/>
          <p:cNvSpPr/>
          <p:nvPr/>
        </p:nvSpPr>
        <p:spPr>
          <a:xfrm>
            <a:off x="3195209" y="1058814"/>
            <a:ext cx="3053715" cy="1989455"/>
          </a:xfrm>
          <a:custGeom>
            <a:avLst/>
            <a:gdLst/>
            <a:ahLst/>
            <a:cxnLst/>
            <a:rect l="l" t="t" r="r" b="b"/>
            <a:pathLst>
              <a:path w="3053715" h="1989455">
                <a:moveTo>
                  <a:pt x="2984110" y="1955643"/>
                </a:moveTo>
                <a:lnTo>
                  <a:pt x="2968537" y="1979602"/>
                </a:lnTo>
                <a:lnTo>
                  <a:pt x="3053190" y="1989185"/>
                </a:lnTo>
                <a:lnTo>
                  <a:pt x="3037562" y="1962560"/>
                </a:lnTo>
                <a:lnTo>
                  <a:pt x="2994751" y="1962560"/>
                </a:lnTo>
                <a:lnTo>
                  <a:pt x="2984110" y="1955643"/>
                </a:lnTo>
                <a:close/>
              </a:path>
              <a:path w="3053715" h="1989455">
                <a:moveTo>
                  <a:pt x="2994491" y="1939672"/>
                </a:moveTo>
                <a:lnTo>
                  <a:pt x="2984110" y="1955643"/>
                </a:lnTo>
                <a:lnTo>
                  <a:pt x="2994751" y="1962560"/>
                </a:lnTo>
                <a:lnTo>
                  <a:pt x="3005132" y="1946588"/>
                </a:lnTo>
                <a:lnTo>
                  <a:pt x="2994491" y="1939672"/>
                </a:lnTo>
                <a:close/>
              </a:path>
              <a:path w="3053715" h="1989455">
                <a:moveTo>
                  <a:pt x="3010065" y="1915712"/>
                </a:moveTo>
                <a:lnTo>
                  <a:pt x="2994491" y="1939672"/>
                </a:lnTo>
                <a:lnTo>
                  <a:pt x="3005132" y="1946588"/>
                </a:lnTo>
                <a:lnTo>
                  <a:pt x="2994751" y="1962560"/>
                </a:lnTo>
                <a:lnTo>
                  <a:pt x="3037562" y="1962560"/>
                </a:lnTo>
                <a:lnTo>
                  <a:pt x="3010065" y="1915712"/>
                </a:lnTo>
                <a:close/>
              </a:path>
              <a:path w="3053715" h="1989455">
                <a:moveTo>
                  <a:pt x="10380" y="0"/>
                </a:moveTo>
                <a:lnTo>
                  <a:pt x="0" y="15971"/>
                </a:lnTo>
                <a:lnTo>
                  <a:pt x="2984110" y="1955643"/>
                </a:lnTo>
                <a:lnTo>
                  <a:pt x="2994491" y="1939672"/>
                </a:lnTo>
                <a:lnTo>
                  <a:pt x="10380" y="0"/>
                </a:lnTo>
                <a:close/>
              </a:path>
            </a:pathLst>
          </a:custGeom>
          <a:solidFill>
            <a:srgbClr val="FF0000"/>
          </a:solidFill>
        </p:spPr>
        <p:txBody>
          <a:bodyPr wrap="square" lIns="0" tIns="0" rIns="0" bIns="0" rtlCol="0"/>
          <a:lstStyle/>
          <a:p>
            <a:endParaRPr/>
          </a:p>
        </p:txBody>
      </p:sp>
      <p:sp>
        <p:nvSpPr>
          <p:cNvPr id="39" name="object 39"/>
          <p:cNvSpPr/>
          <p:nvPr/>
        </p:nvSpPr>
        <p:spPr>
          <a:xfrm>
            <a:off x="3846512" y="31313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404" y="311816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209512" y="5772150"/>
            <a:ext cx="3619532" cy="342900"/>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43" name="object 4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4" name="object 44"/>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6" name="object 46"/>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47" name="object 47"/>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48" name="object 48"/>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49" name="object 49"/>
          <p:cNvSpPr/>
          <p:nvPr/>
        </p:nvSpPr>
        <p:spPr>
          <a:xfrm>
            <a:off x="3827341" y="2257719"/>
            <a:ext cx="149153" cy="82902"/>
          </a:xfrm>
          <a:prstGeom prst="rect">
            <a:avLst/>
          </a:prstGeom>
          <a:blipFill>
            <a:blip r:embed="rId10" cstate="print"/>
            <a:stretch>
              <a:fillRect/>
            </a:stretch>
          </a:blipFill>
        </p:spPr>
        <p:txBody>
          <a:bodyPr wrap="square" lIns="0" tIns="0" rIns="0" bIns="0" rtlCol="0"/>
          <a:lstStyle/>
          <a:p>
            <a:endParaRPr/>
          </a:p>
        </p:txBody>
      </p:sp>
      <p:sp>
        <p:nvSpPr>
          <p:cNvPr id="50" name="object 50"/>
          <p:cNvSpPr/>
          <p:nvPr/>
        </p:nvSpPr>
        <p:spPr>
          <a:xfrm>
            <a:off x="3116032" y="1061899"/>
            <a:ext cx="1379855" cy="2291080"/>
          </a:xfrm>
          <a:custGeom>
            <a:avLst/>
            <a:gdLst/>
            <a:ahLst/>
            <a:cxnLst/>
            <a:rect l="l" t="t" r="r" b="b"/>
            <a:pathLst>
              <a:path w="1379854" h="2291079">
                <a:moveTo>
                  <a:pt x="1332395" y="2230459"/>
                </a:moveTo>
                <a:lnTo>
                  <a:pt x="1307891" y="2245161"/>
                </a:lnTo>
                <a:lnTo>
                  <a:pt x="1379767" y="2290900"/>
                </a:lnTo>
                <a:lnTo>
                  <a:pt x="1375955" y="2241348"/>
                </a:lnTo>
                <a:lnTo>
                  <a:pt x="1338927" y="2241348"/>
                </a:lnTo>
                <a:lnTo>
                  <a:pt x="1332395" y="2230459"/>
                </a:lnTo>
                <a:close/>
              </a:path>
              <a:path w="1379854" h="2291079">
                <a:moveTo>
                  <a:pt x="1348729" y="2220659"/>
                </a:moveTo>
                <a:lnTo>
                  <a:pt x="1332395" y="2230459"/>
                </a:lnTo>
                <a:lnTo>
                  <a:pt x="1338927" y="2241348"/>
                </a:lnTo>
                <a:lnTo>
                  <a:pt x="1355262" y="2231547"/>
                </a:lnTo>
                <a:lnTo>
                  <a:pt x="1348729" y="2220659"/>
                </a:lnTo>
                <a:close/>
              </a:path>
              <a:path w="1379854" h="2291079">
                <a:moveTo>
                  <a:pt x="1373233" y="2205956"/>
                </a:moveTo>
                <a:lnTo>
                  <a:pt x="1348729" y="2220659"/>
                </a:lnTo>
                <a:lnTo>
                  <a:pt x="1355262" y="2231547"/>
                </a:lnTo>
                <a:lnTo>
                  <a:pt x="1338927" y="2241348"/>
                </a:lnTo>
                <a:lnTo>
                  <a:pt x="1375955" y="2241348"/>
                </a:lnTo>
                <a:lnTo>
                  <a:pt x="1373233" y="2205956"/>
                </a:lnTo>
                <a:close/>
              </a:path>
              <a:path w="1379854" h="2291079">
                <a:moveTo>
                  <a:pt x="16334" y="0"/>
                </a:moveTo>
                <a:lnTo>
                  <a:pt x="0" y="9801"/>
                </a:lnTo>
                <a:lnTo>
                  <a:pt x="1332395" y="2230459"/>
                </a:lnTo>
                <a:lnTo>
                  <a:pt x="1348729" y="2220659"/>
                </a:lnTo>
                <a:lnTo>
                  <a:pt x="16334" y="0"/>
                </a:lnTo>
                <a:close/>
              </a:path>
            </a:pathLst>
          </a:custGeom>
          <a:solidFill>
            <a:srgbClr val="FF0000"/>
          </a:solidFill>
        </p:spPr>
        <p:txBody>
          <a:bodyPr wrap="square" lIns="0" tIns="0" rIns="0" bIns="0" rtlCol="0"/>
          <a:lstStyle/>
          <a:p>
            <a:endParaRPr/>
          </a:p>
        </p:txBody>
      </p:sp>
      <p:sp>
        <p:nvSpPr>
          <p:cNvPr id="51" name="object 51"/>
          <p:cNvSpPr/>
          <p:nvPr/>
        </p:nvSpPr>
        <p:spPr>
          <a:xfrm>
            <a:off x="3837980" y="2479005"/>
            <a:ext cx="149153" cy="82902"/>
          </a:xfrm>
          <a:prstGeom prst="rect">
            <a:avLst/>
          </a:prstGeom>
          <a:blipFill>
            <a:blip r:embed="rId11" cstate="print"/>
            <a:stretch>
              <a:fillRect/>
            </a:stretch>
          </a:blipFill>
        </p:spPr>
        <p:txBody>
          <a:bodyPr wrap="square" lIns="0" tIns="0" rIns="0" bIns="0" rtlCol="0"/>
          <a:lstStyle/>
          <a:p>
            <a:endParaRPr/>
          </a:p>
        </p:txBody>
      </p:sp>
      <p:sp>
        <p:nvSpPr>
          <p:cNvPr id="52" name="object 52"/>
          <p:cNvSpPr/>
          <p:nvPr/>
        </p:nvSpPr>
        <p:spPr>
          <a:xfrm>
            <a:off x="3831270" y="2738413"/>
            <a:ext cx="169224" cy="404254"/>
          </a:xfrm>
          <a:prstGeom prst="rect">
            <a:avLst/>
          </a:prstGeom>
          <a:blipFill>
            <a:blip r:embed="rId12" cstate="print"/>
            <a:stretch>
              <a:fillRect/>
            </a:stretch>
          </a:blipFill>
        </p:spPr>
        <p:txBody>
          <a:bodyPr wrap="square" lIns="0" tIns="0" rIns="0" bIns="0" rtlCol="0"/>
          <a:lstStyle/>
          <a:p>
            <a:endParaRPr/>
          </a:p>
        </p:txBody>
      </p:sp>
      <p:sp>
        <p:nvSpPr>
          <p:cNvPr id="53" name="object 53"/>
          <p:cNvSpPr/>
          <p:nvPr/>
        </p:nvSpPr>
        <p:spPr>
          <a:xfrm>
            <a:off x="4435895" y="2504933"/>
            <a:ext cx="173539" cy="632431"/>
          </a:xfrm>
          <a:prstGeom prst="rect">
            <a:avLst/>
          </a:prstGeom>
          <a:blipFill>
            <a:blip r:embed="rId13" cstate="print"/>
            <a:stretch>
              <a:fillRect/>
            </a:stretch>
          </a:blipFill>
        </p:spPr>
        <p:txBody>
          <a:bodyPr wrap="square" lIns="0" tIns="0" rIns="0" bIns="0" rtlCol="0"/>
          <a:lstStyle/>
          <a:p>
            <a:endParaRPr/>
          </a:p>
        </p:txBody>
      </p:sp>
      <p:sp>
        <p:nvSpPr>
          <p:cNvPr id="54" name="object 54"/>
          <p:cNvSpPr txBox="1"/>
          <p:nvPr/>
        </p:nvSpPr>
        <p:spPr>
          <a:xfrm>
            <a:off x="171450" y="83311"/>
            <a:ext cx="8802370" cy="980440"/>
          </a:xfrm>
          <a:prstGeom prst="rect">
            <a:avLst/>
          </a:prstGeom>
        </p:spPr>
        <p:txBody>
          <a:bodyPr vert="horz" wrap="square" lIns="0" tIns="0" rIns="0" bIns="0" rtlCol="0">
            <a:spAutoFit/>
          </a:bodyPr>
          <a:lstStyle/>
          <a:p>
            <a:pPr marL="635" algn="ctr">
              <a:lnSpc>
                <a:spcPts val="1910"/>
              </a:lnSpc>
            </a:pPr>
            <a:r>
              <a:rPr sz="1600" b="1" dirty="0">
                <a:solidFill>
                  <a:srgbClr val="FF0000"/>
                </a:solidFill>
                <a:latin typeface="Arial"/>
                <a:cs typeface="Arial"/>
              </a:rPr>
              <a:t>Visitor </a:t>
            </a:r>
            <a:r>
              <a:rPr sz="1600" b="1" spc="-5" dirty="0">
                <a:solidFill>
                  <a:srgbClr val="FF0000"/>
                </a:solidFill>
                <a:latin typeface="Arial"/>
                <a:cs typeface="Arial"/>
              </a:rPr>
              <a:t>serves </a:t>
            </a:r>
            <a:r>
              <a:rPr sz="1600" b="1" dirty="0">
                <a:solidFill>
                  <a:srgbClr val="FF0000"/>
                </a:solidFill>
                <a:latin typeface="Arial"/>
                <a:cs typeface="Arial"/>
              </a:rPr>
              <a:t>for a </a:t>
            </a:r>
            <a:r>
              <a:rPr sz="1600" b="1" spc="-5" dirty="0">
                <a:solidFill>
                  <a:srgbClr val="FF0000"/>
                </a:solidFill>
                <a:latin typeface="Arial"/>
                <a:cs typeface="Arial"/>
              </a:rPr>
              <a:t>loss of </a:t>
            </a:r>
            <a:r>
              <a:rPr sz="1600" b="1" dirty="0">
                <a:solidFill>
                  <a:srgbClr val="FF0000"/>
                </a:solidFill>
                <a:latin typeface="Arial"/>
                <a:cs typeface="Arial"/>
              </a:rPr>
              <a:t>rally.  </a:t>
            </a:r>
            <a:r>
              <a:rPr sz="1600" b="1" spc="-5" dirty="0">
                <a:solidFill>
                  <a:srgbClr val="FF0000"/>
                </a:solidFill>
                <a:latin typeface="Arial"/>
                <a:cs typeface="Arial"/>
              </a:rPr>
              <a:t>Home Libero #30 serves </a:t>
            </a:r>
            <a:r>
              <a:rPr sz="1600" b="1" dirty="0">
                <a:solidFill>
                  <a:srgbClr val="FF0000"/>
                </a:solidFill>
                <a:latin typeface="Arial"/>
                <a:cs typeface="Arial"/>
              </a:rPr>
              <a:t>for </a:t>
            </a:r>
            <a:r>
              <a:rPr sz="1600" b="1" spc="-5" dirty="0">
                <a:solidFill>
                  <a:srgbClr val="FF0000"/>
                </a:solidFill>
                <a:latin typeface="Arial"/>
                <a:cs typeface="Arial"/>
              </a:rPr>
              <a:t>#26 and scores </a:t>
            </a:r>
            <a:r>
              <a:rPr sz="1600" b="1" dirty="0">
                <a:solidFill>
                  <a:srgbClr val="FF0000"/>
                </a:solidFill>
                <a:latin typeface="Arial"/>
                <a:cs typeface="Arial"/>
              </a:rPr>
              <a:t>2</a:t>
            </a:r>
            <a:r>
              <a:rPr sz="1600" b="1" spc="110" dirty="0">
                <a:solidFill>
                  <a:srgbClr val="FF0000"/>
                </a:solidFill>
                <a:latin typeface="Arial"/>
                <a:cs typeface="Arial"/>
              </a:rPr>
              <a:t> </a:t>
            </a:r>
            <a:r>
              <a:rPr sz="1600" b="1" spc="-5" dirty="0">
                <a:solidFill>
                  <a:srgbClr val="FF0000"/>
                </a:solidFill>
                <a:latin typeface="Arial"/>
                <a:cs typeface="Arial"/>
              </a:rPr>
              <a:t>points.</a:t>
            </a:r>
            <a:endParaRPr sz="1600">
              <a:latin typeface="Arial"/>
              <a:cs typeface="Arial"/>
            </a:endParaRPr>
          </a:p>
          <a:p>
            <a:pPr marL="12700" marR="5080" algn="ctr">
              <a:lnSpc>
                <a:spcPts val="1900"/>
              </a:lnSpc>
              <a:spcBef>
                <a:spcPts val="65"/>
              </a:spcBef>
            </a:pPr>
            <a:r>
              <a:rPr sz="1600" b="1" dirty="0">
                <a:solidFill>
                  <a:srgbClr val="FF0000"/>
                </a:solidFill>
                <a:latin typeface="Arial"/>
                <a:cs typeface="Arial"/>
              </a:rPr>
              <a:t>A </a:t>
            </a:r>
            <a:r>
              <a:rPr sz="1600" b="1" spc="-5" dirty="0">
                <a:solidFill>
                  <a:srgbClr val="FF0000"/>
                </a:solidFill>
                <a:latin typeface="Arial"/>
                <a:cs typeface="Arial"/>
              </a:rPr>
              <a:t>Triangle </a:t>
            </a:r>
            <a:r>
              <a:rPr sz="1600" b="1" dirty="0">
                <a:solidFill>
                  <a:srgbClr val="FF0000"/>
                </a:solidFill>
                <a:latin typeface="Arial"/>
                <a:cs typeface="Arial"/>
              </a:rPr>
              <a:t>is </a:t>
            </a:r>
            <a:r>
              <a:rPr sz="1600" b="1" spc="-5" dirty="0">
                <a:solidFill>
                  <a:srgbClr val="FF0000"/>
                </a:solidFill>
                <a:latin typeface="Arial"/>
                <a:cs typeface="Arial"/>
              </a:rPr>
              <a:t>drawn around the </a:t>
            </a:r>
            <a:r>
              <a:rPr sz="1600" b="1" dirty="0">
                <a:solidFill>
                  <a:srgbClr val="FF0000"/>
                </a:solidFill>
                <a:latin typeface="Arial"/>
                <a:cs typeface="Arial"/>
              </a:rPr>
              <a:t>“III” in </a:t>
            </a:r>
            <a:r>
              <a:rPr sz="1600" b="1" spc="-5" dirty="0">
                <a:solidFill>
                  <a:srgbClr val="FF0000"/>
                </a:solidFill>
                <a:latin typeface="Arial"/>
                <a:cs typeface="Arial"/>
              </a:rPr>
              <a:t>the service order. This </a:t>
            </a:r>
            <a:r>
              <a:rPr sz="1600" b="1" dirty="0">
                <a:solidFill>
                  <a:srgbClr val="FF0000"/>
                </a:solidFill>
                <a:latin typeface="Arial"/>
                <a:cs typeface="Arial"/>
              </a:rPr>
              <a:t>is </a:t>
            </a:r>
            <a:r>
              <a:rPr sz="1600" b="1" spc="-5" dirty="0">
                <a:solidFill>
                  <a:srgbClr val="FF0000"/>
                </a:solidFill>
                <a:latin typeface="Arial"/>
                <a:cs typeface="Arial"/>
              </a:rPr>
              <a:t>NOT </a:t>
            </a:r>
            <a:r>
              <a:rPr sz="1600" b="1" dirty="0">
                <a:solidFill>
                  <a:srgbClr val="FF0000"/>
                </a:solidFill>
                <a:latin typeface="Arial"/>
                <a:cs typeface="Arial"/>
              </a:rPr>
              <a:t>a </a:t>
            </a:r>
            <a:r>
              <a:rPr sz="1600" b="1" spc="-5" dirty="0">
                <a:solidFill>
                  <a:srgbClr val="FF0000"/>
                </a:solidFill>
                <a:latin typeface="Arial"/>
                <a:cs typeface="Arial"/>
              </a:rPr>
              <a:t>substitution…just </a:t>
            </a:r>
            <a:r>
              <a:rPr sz="1600" b="1" dirty="0">
                <a:solidFill>
                  <a:srgbClr val="FF0000"/>
                </a:solidFill>
                <a:latin typeface="Arial"/>
                <a:cs typeface="Arial"/>
              </a:rPr>
              <a:t>a  </a:t>
            </a:r>
            <a:r>
              <a:rPr sz="1600" b="1" spc="-5" dirty="0">
                <a:solidFill>
                  <a:srgbClr val="FF0000"/>
                </a:solidFill>
                <a:latin typeface="Arial"/>
                <a:cs typeface="Arial"/>
              </a:rPr>
              <a:t>reminder that </a:t>
            </a:r>
            <a:r>
              <a:rPr sz="1600" b="1" dirty="0">
                <a:solidFill>
                  <a:srgbClr val="FF0000"/>
                </a:solidFill>
                <a:latin typeface="Arial"/>
                <a:cs typeface="Arial"/>
              </a:rPr>
              <a:t>this is </a:t>
            </a:r>
            <a:r>
              <a:rPr sz="1600" b="1" spc="-5" dirty="0">
                <a:solidFill>
                  <a:srgbClr val="FF0000"/>
                </a:solidFill>
                <a:latin typeface="Arial"/>
                <a:cs typeface="Arial"/>
              </a:rPr>
              <a:t>the only place the Libero </a:t>
            </a:r>
            <a:r>
              <a:rPr sz="1600" b="1" dirty="0">
                <a:solidFill>
                  <a:srgbClr val="FF0000"/>
                </a:solidFill>
                <a:latin typeface="Arial"/>
                <a:cs typeface="Arial"/>
              </a:rPr>
              <a:t>will </a:t>
            </a:r>
            <a:r>
              <a:rPr sz="1600" b="1" spc="-5" dirty="0">
                <a:solidFill>
                  <a:srgbClr val="FF0000"/>
                </a:solidFill>
                <a:latin typeface="Arial"/>
                <a:cs typeface="Arial"/>
              </a:rPr>
              <a:t>now be </a:t>
            </a:r>
            <a:r>
              <a:rPr sz="1600" b="1" dirty="0">
                <a:solidFill>
                  <a:srgbClr val="FF0000"/>
                </a:solidFill>
                <a:latin typeface="Arial"/>
                <a:cs typeface="Arial"/>
              </a:rPr>
              <a:t>allowed to </a:t>
            </a:r>
            <a:r>
              <a:rPr sz="1600" b="1" spc="-5" dirty="0">
                <a:solidFill>
                  <a:srgbClr val="FF0000"/>
                </a:solidFill>
                <a:latin typeface="Arial"/>
                <a:cs typeface="Arial"/>
              </a:rPr>
              <a:t>serve </a:t>
            </a:r>
            <a:r>
              <a:rPr sz="1600" b="1" dirty="0">
                <a:solidFill>
                  <a:srgbClr val="FF0000"/>
                </a:solidFill>
                <a:latin typeface="Arial"/>
                <a:cs typeface="Arial"/>
              </a:rPr>
              <a:t>in </a:t>
            </a:r>
            <a:r>
              <a:rPr sz="1600" b="1" i="1" u="sng" dirty="0">
                <a:solidFill>
                  <a:srgbClr val="FF0000"/>
                </a:solidFill>
                <a:latin typeface="Arial"/>
                <a:cs typeface="Arial"/>
              </a:rPr>
              <a:t>this</a:t>
            </a:r>
            <a:r>
              <a:rPr sz="1600" b="1" i="1" u="sng" spc="125" dirty="0">
                <a:solidFill>
                  <a:srgbClr val="FF0000"/>
                </a:solidFill>
                <a:latin typeface="Arial"/>
                <a:cs typeface="Arial"/>
              </a:rPr>
              <a:t> </a:t>
            </a:r>
            <a:r>
              <a:rPr sz="1600" b="1" spc="-5" dirty="0">
                <a:solidFill>
                  <a:srgbClr val="FF0000"/>
                </a:solidFill>
                <a:latin typeface="Arial"/>
                <a:cs typeface="Arial"/>
              </a:rPr>
              <a:t>set.</a:t>
            </a:r>
            <a:endParaRPr sz="1600">
              <a:latin typeface="Arial"/>
              <a:cs typeface="Arial"/>
            </a:endParaRPr>
          </a:p>
          <a:p>
            <a:pPr marL="1270" algn="ctr">
              <a:lnSpc>
                <a:spcPts val="1860"/>
              </a:lnSpc>
            </a:pPr>
            <a:r>
              <a:rPr sz="1600" b="1" dirty="0">
                <a:solidFill>
                  <a:srgbClr val="FF0000"/>
                </a:solidFill>
                <a:latin typeface="Arial"/>
                <a:cs typeface="Arial"/>
              </a:rPr>
              <a:t>A </a:t>
            </a:r>
            <a:r>
              <a:rPr sz="1600" b="1" spc="-5" dirty="0">
                <a:solidFill>
                  <a:srgbClr val="FF0000"/>
                </a:solidFill>
                <a:latin typeface="Arial"/>
                <a:cs typeface="Arial"/>
              </a:rPr>
              <a:t>triangle </a:t>
            </a:r>
            <a:r>
              <a:rPr sz="1600" b="1" dirty="0">
                <a:solidFill>
                  <a:srgbClr val="FF0000"/>
                </a:solidFill>
                <a:latin typeface="Arial"/>
                <a:cs typeface="Arial"/>
              </a:rPr>
              <a:t>is </a:t>
            </a:r>
            <a:r>
              <a:rPr sz="1600" b="1" spc="-5" dirty="0">
                <a:solidFill>
                  <a:srgbClr val="FF0000"/>
                </a:solidFill>
                <a:latin typeface="Arial"/>
                <a:cs typeface="Arial"/>
              </a:rPr>
              <a:t>also drawn around the points scored when the </a:t>
            </a:r>
            <a:r>
              <a:rPr sz="1600" b="1" dirty="0">
                <a:solidFill>
                  <a:srgbClr val="FF0000"/>
                </a:solidFill>
                <a:latin typeface="Arial"/>
                <a:cs typeface="Arial"/>
              </a:rPr>
              <a:t>libero</a:t>
            </a:r>
            <a:r>
              <a:rPr sz="1600" b="1" spc="105" dirty="0">
                <a:solidFill>
                  <a:srgbClr val="FF0000"/>
                </a:solidFill>
                <a:latin typeface="Arial"/>
                <a:cs typeface="Arial"/>
              </a:rPr>
              <a:t> </a:t>
            </a:r>
            <a:r>
              <a:rPr sz="1600" b="1" spc="-5" dirty="0">
                <a:solidFill>
                  <a:srgbClr val="FF0000"/>
                </a:solidFill>
                <a:latin typeface="Arial"/>
                <a:cs typeface="Arial"/>
              </a:rPr>
              <a:t>serves.</a:t>
            </a:r>
            <a:endParaRPr sz="1600">
              <a:latin typeface="Arial"/>
              <a:cs typeface="Arial"/>
            </a:endParaRPr>
          </a:p>
        </p:txBody>
      </p:sp>
      <p:sp>
        <p:nvSpPr>
          <p:cNvPr id="55" name="object 55"/>
          <p:cNvSpPr/>
          <p:nvPr/>
        </p:nvSpPr>
        <p:spPr>
          <a:xfrm>
            <a:off x="574381" y="6229016"/>
            <a:ext cx="497156" cy="176521"/>
          </a:xfrm>
          <a:prstGeom prst="rect">
            <a:avLst/>
          </a:prstGeom>
          <a:blipFill>
            <a:blip r:embed="rId14" cstate="print"/>
            <a:stretch>
              <a:fillRect/>
            </a:stretch>
          </a:blipFill>
        </p:spPr>
        <p:txBody>
          <a:bodyPr wrap="square" lIns="0" tIns="0" rIns="0" bIns="0" rtlCol="0"/>
          <a:lstStyle/>
          <a:p>
            <a:endParaRPr/>
          </a:p>
        </p:txBody>
      </p:sp>
      <p:sp>
        <p:nvSpPr>
          <p:cNvPr id="56" name="object 56"/>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7" name="object 57"/>
          <p:cNvSpPr txBox="1"/>
          <p:nvPr/>
        </p:nvSpPr>
        <p:spPr>
          <a:xfrm>
            <a:off x="4000693" y="6005576"/>
            <a:ext cx="784032"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58" name="object 58"/>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59" name="object 59"/>
          <p:cNvSpPr txBox="1"/>
          <p:nvPr/>
        </p:nvSpPr>
        <p:spPr>
          <a:xfrm>
            <a:off x="6088218" y="5927394"/>
            <a:ext cx="1656229"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60" name="object 60"/>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67139" y="1066799"/>
            <a:ext cx="1981200" cy="620713"/>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000" y="48859"/>
            <a:ext cx="7874000" cy="851535"/>
          </a:xfrm>
          <a:prstGeom prst="rect">
            <a:avLst/>
          </a:prstGeom>
        </p:spPr>
        <p:txBody>
          <a:bodyPr vert="horz" wrap="square" lIns="0" tIns="0" rIns="0" bIns="0" rtlCol="0">
            <a:spAutoFit/>
          </a:bodyPr>
          <a:lstStyle/>
          <a:p>
            <a:pPr marL="189865" marR="5080" indent="-177800">
              <a:lnSpc>
                <a:spcPct val="153300"/>
              </a:lnSpc>
              <a:tabLst>
                <a:tab pos="4151629" algn="l"/>
              </a:tabLst>
            </a:pPr>
            <a:r>
              <a:rPr sz="1800" b="1" dirty="0">
                <a:solidFill>
                  <a:srgbClr val="FF0000"/>
                </a:solidFill>
                <a:latin typeface="Arial"/>
                <a:cs typeface="Arial"/>
              </a:rPr>
              <a:t>The </a:t>
            </a:r>
            <a:r>
              <a:rPr sz="1800" b="1" spc="-5" dirty="0">
                <a:solidFill>
                  <a:srgbClr val="FF0000"/>
                </a:solidFill>
                <a:latin typeface="Arial"/>
                <a:cs typeface="Arial"/>
              </a:rPr>
              <a:t>next serve </a:t>
            </a:r>
            <a:r>
              <a:rPr sz="1800" b="1" dirty="0">
                <a:solidFill>
                  <a:srgbClr val="FF0000"/>
                </a:solidFill>
                <a:latin typeface="Arial"/>
                <a:cs typeface="Arial"/>
              </a:rPr>
              <a:t>by </a:t>
            </a:r>
            <a:r>
              <a:rPr sz="1800" b="1" spc="-5" dirty="0">
                <a:solidFill>
                  <a:srgbClr val="FF0000"/>
                </a:solidFill>
                <a:latin typeface="Arial"/>
                <a:cs typeface="Arial"/>
              </a:rPr>
              <a:t>Home </a:t>
            </a:r>
            <a:r>
              <a:rPr sz="1800" b="1" dirty="0">
                <a:solidFill>
                  <a:srgbClr val="FF0000"/>
                </a:solidFill>
                <a:latin typeface="Arial"/>
                <a:cs typeface="Arial"/>
              </a:rPr>
              <a:t>is</a:t>
            </a:r>
            <a:r>
              <a:rPr sz="1800" b="1" spc="5" dirty="0">
                <a:solidFill>
                  <a:srgbClr val="FF0000"/>
                </a:solidFill>
                <a:latin typeface="Arial"/>
                <a:cs typeface="Arial"/>
              </a:rPr>
              <a:t> </a:t>
            </a:r>
            <a:r>
              <a:rPr sz="1800" b="1" dirty="0">
                <a:solidFill>
                  <a:srgbClr val="FF0000"/>
                </a:solidFill>
                <a:latin typeface="Arial"/>
                <a:cs typeface="Arial"/>
              </a:rPr>
              <a:t>a</a:t>
            </a:r>
            <a:r>
              <a:rPr sz="1800" b="1" spc="-5" dirty="0">
                <a:solidFill>
                  <a:srgbClr val="FF0000"/>
                </a:solidFill>
                <a:latin typeface="Arial"/>
                <a:cs typeface="Arial"/>
              </a:rPr>
              <a:t> reserve.	</a:t>
            </a:r>
            <a:r>
              <a:rPr sz="1800" b="1" dirty="0">
                <a:solidFill>
                  <a:srgbClr val="FF0000"/>
                </a:solidFill>
                <a:latin typeface="Arial"/>
                <a:cs typeface="Arial"/>
              </a:rPr>
              <a:t>The ’RS’ would be in the</a:t>
            </a:r>
            <a:r>
              <a:rPr sz="1800" b="1" spc="-90" dirty="0">
                <a:solidFill>
                  <a:srgbClr val="FF0000"/>
                </a:solidFill>
                <a:latin typeface="Arial"/>
                <a:cs typeface="Arial"/>
              </a:rPr>
              <a:t> </a:t>
            </a:r>
            <a:r>
              <a:rPr sz="1800" b="1" spc="-5" dirty="0">
                <a:solidFill>
                  <a:srgbClr val="FF0000"/>
                </a:solidFill>
                <a:latin typeface="Arial"/>
                <a:cs typeface="Arial"/>
              </a:rPr>
              <a:t>next</a:t>
            </a:r>
            <a:r>
              <a:rPr sz="1800" b="1" spc="-15" dirty="0">
                <a:solidFill>
                  <a:srgbClr val="FF0000"/>
                </a:solidFill>
                <a:latin typeface="Arial"/>
                <a:cs typeface="Arial"/>
              </a:rPr>
              <a:t> </a:t>
            </a:r>
            <a:r>
              <a:rPr sz="1800" b="1" spc="-5" dirty="0">
                <a:solidFill>
                  <a:srgbClr val="FF0000"/>
                </a:solidFill>
                <a:latin typeface="Arial"/>
                <a:cs typeface="Arial"/>
              </a:rPr>
              <a:t>box. </a:t>
            </a:r>
            <a:r>
              <a:rPr sz="1800" b="1" dirty="0">
                <a:solidFill>
                  <a:srgbClr val="FF0000"/>
                </a:solidFill>
                <a:latin typeface="Arial"/>
                <a:cs typeface="Arial"/>
              </a:rPr>
              <a:t> This is in a </a:t>
            </a:r>
            <a:r>
              <a:rPr sz="1800" b="1" spc="-5" dirty="0">
                <a:solidFill>
                  <a:srgbClr val="FF0000"/>
                </a:solidFill>
                <a:latin typeface="Arial"/>
                <a:cs typeface="Arial"/>
              </a:rPr>
              <a:t>triangle because </a:t>
            </a:r>
            <a:r>
              <a:rPr sz="1800" b="1" dirty="0">
                <a:solidFill>
                  <a:srgbClr val="FF0000"/>
                </a:solidFill>
                <a:latin typeface="Arial"/>
                <a:cs typeface="Arial"/>
              </a:rPr>
              <a:t>it </a:t>
            </a:r>
            <a:r>
              <a:rPr sz="1800" b="1" spc="-5" dirty="0">
                <a:solidFill>
                  <a:srgbClr val="FF0000"/>
                </a:solidFill>
                <a:latin typeface="Arial"/>
                <a:cs typeface="Arial"/>
              </a:rPr>
              <a:t>happened </a:t>
            </a:r>
            <a:r>
              <a:rPr sz="1800" b="1" dirty="0">
                <a:solidFill>
                  <a:srgbClr val="FF0000"/>
                </a:solidFill>
                <a:latin typeface="Arial"/>
                <a:cs typeface="Arial"/>
              </a:rPr>
              <a:t>while the </a:t>
            </a:r>
            <a:r>
              <a:rPr sz="1800" b="1" spc="-5" dirty="0">
                <a:solidFill>
                  <a:srgbClr val="FF0000"/>
                </a:solidFill>
                <a:latin typeface="Arial"/>
                <a:cs typeface="Arial"/>
              </a:rPr>
              <a:t>libero was</a:t>
            </a:r>
            <a:r>
              <a:rPr sz="1800" b="1" spc="5" dirty="0">
                <a:solidFill>
                  <a:srgbClr val="FF0000"/>
                </a:solidFill>
                <a:latin typeface="Arial"/>
                <a:cs typeface="Arial"/>
              </a:rPr>
              <a:t> </a:t>
            </a:r>
            <a:r>
              <a:rPr sz="1800" b="1" spc="-5" dirty="0">
                <a:solidFill>
                  <a:srgbClr val="FF0000"/>
                </a:solidFill>
                <a:latin typeface="Arial"/>
                <a:cs typeface="Arial"/>
              </a:rPr>
              <a:t>serving.</a:t>
            </a:r>
            <a:endParaRPr sz="1800">
              <a:latin typeface="Arial"/>
              <a:cs typeface="Arial"/>
            </a:endParaRP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2952750" y="1504950"/>
            <a:ext cx="876300" cy="1905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820645" y="1712976"/>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1" name="object 11"/>
          <p:cNvSpPr/>
          <p:nvPr/>
        </p:nvSpPr>
        <p:spPr>
          <a:xfrm>
            <a:off x="3831630" y="2385157"/>
            <a:ext cx="149153" cy="8290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7700" y="221456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1229" y="2590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526539" y="1712976"/>
            <a:ext cx="1241425" cy="980440"/>
          </a:xfrm>
          <a:prstGeom prst="rect">
            <a:avLst/>
          </a:prstGeom>
        </p:spPr>
        <p:txBody>
          <a:bodyPr vert="horz" wrap="square" lIns="0" tIns="0" rIns="0" bIns="0" rtlCol="0">
            <a:spAutoFit/>
          </a:bodyPr>
          <a:lstStyle/>
          <a:p>
            <a:pPr marL="508000" algn="ctr">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774065">
              <a:lnSpc>
                <a:spcPts val="1195"/>
              </a:lnSpc>
              <a:spcBef>
                <a:spcPts val="320"/>
              </a:spcBef>
            </a:pPr>
            <a:r>
              <a:rPr sz="1000" b="1" dirty="0">
                <a:latin typeface="Arial"/>
                <a:cs typeface="Arial"/>
              </a:rPr>
              <a:t>7</a:t>
            </a:r>
            <a:endParaRPr sz="1000">
              <a:latin typeface="Arial"/>
              <a:cs typeface="Arial"/>
            </a:endParaRPr>
          </a:p>
          <a:p>
            <a:pPr marL="12700">
              <a:lnSpc>
                <a:spcPts val="2155"/>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a:p>
            <a:pPr marL="490855" algn="ctr">
              <a:lnSpc>
                <a:spcPct val="100000"/>
              </a:lnSpc>
              <a:spcBef>
                <a:spcPts val="830"/>
              </a:spcBef>
            </a:pPr>
            <a:r>
              <a:rPr sz="800" b="1" dirty="0">
                <a:latin typeface="Arial"/>
                <a:cs typeface="Arial"/>
              </a:rPr>
              <a:t>Sx</a:t>
            </a:r>
            <a:endParaRPr sz="800">
              <a:latin typeface="Arial"/>
              <a:cs typeface="Arial"/>
            </a:endParaRPr>
          </a:p>
        </p:txBody>
      </p:sp>
      <p:sp>
        <p:nvSpPr>
          <p:cNvPr id="17" name="object 17"/>
          <p:cNvSpPr txBox="1"/>
          <p:nvPr/>
        </p:nvSpPr>
        <p:spPr>
          <a:xfrm>
            <a:off x="2317114" y="2675128"/>
            <a:ext cx="28257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18" name="object 18"/>
          <p:cNvSpPr/>
          <p:nvPr/>
        </p:nvSpPr>
        <p:spPr>
          <a:xfrm>
            <a:off x="6016327" y="4728879"/>
            <a:ext cx="84101" cy="146754"/>
          </a:xfrm>
          <a:prstGeom prst="rect">
            <a:avLst/>
          </a:prstGeom>
          <a:blipFill>
            <a:blip r:embed="rId8" cstate="print"/>
            <a:stretch>
              <a:fillRect/>
            </a:stretch>
          </a:blipFill>
        </p:spPr>
        <p:txBody>
          <a:bodyPr wrap="square" lIns="0" tIns="0" rIns="0" bIns="0" rtlCol="0"/>
          <a:lstStyle/>
          <a:p>
            <a:endParaRPr/>
          </a:p>
        </p:txBody>
      </p:sp>
      <p:sp>
        <p:nvSpPr>
          <p:cNvPr id="19" name="object 19"/>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0" name="object 20"/>
          <p:cNvSpPr txBox="1"/>
          <p:nvPr/>
        </p:nvSpPr>
        <p:spPr>
          <a:xfrm>
            <a:off x="5981065" y="2634996"/>
            <a:ext cx="203835"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-2</a:t>
            </a:r>
            <a:endParaRPr sz="900">
              <a:latin typeface="Arial"/>
              <a:cs typeface="Arial"/>
            </a:endParaRPr>
          </a:p>
        </p:txBody>
      </p:sp>
      <p:sp>
        <p:nvSpPr>
          <p:cNvPr id="21" name="object 21"/>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2" name="object 22"/>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3" name="object 23"/>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4" name="object 24"/>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5" name="object 25"/>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6" name="object 26"/>
          <p:cNvSpPr txBox="1"/>
          <p:nvPr/>
        </p:nvSpPr>
        <p:spPr>
          <a:xfrm>
            <a:off x="7317740" y="2560320"/>
            <a:ext cx="77152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60" dirty="0">
                <a:latin typeface="Arial"/>
                <a:cs typeface="Arial"/>
              </a:rPr>
              <a:t> </a:t>
            </a:r>
            <a:r>
              <a:rPr sz="2700" b="1" baseline="1543" dirty="0">
                <a:latin typeface="Arial"/>
                <a:cs typeface="Arial"/>
              </a:rPr>
              <a:t>-l</a:t>
            </a:r>
            <a:endParaRPr sz="2700" baseline="1543">
              <a:latin typeface="Arial"/>
              <a:cs typeface="Arial"/>
            </a:endParaRPr>
          </a:p>
        </p:txBody>
      </p:sp>
      <p:sp>
        <p:nvSpPr>
          <p:cNvPr id="27" name="object 27"/>
          <p:cNvSpPr txBox="1"/>
          <p:nvPr/>
        </p:nvSpPr>
        <p:spPr>
          <a:xfrm>
            <a:off x="1524000" y="2996583"/>
            <a:ext cx="152400" cy="20262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lang="en-US" sz="1050" b="1" dirty="0">
                <a:latin typeface="Arial"/>
                <a:cs typeface="Arial"/>
              </a:rPr>
              <a:t> </a:t>
            </a:r>
            <a:r>
              <a:rPr sz="1400" b="1" dirty="0">
                <a:latin typeface="Arial"/>
                <a:cs typeface="Arial"/>
              </a:rPr>
              <a:t>9</a:t>
            </a:r>
            <a:endParaRPr sz="1400" dirty="0">
              <a:latin typeface="Arial"/>
              <a:cs typeface="Arial"/>
            </a:endParaRPr>
          </a:p>
        </p:txBody>
      </p:sp>
      <p:sp>
        <p:nvSpPr>
          <p:cNvPr id="28" name="object 28"/>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9" name="object 29"/>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0" name="object 30"/>
          <p:cNvSpPr/>
          <p:nvPr/>
        </p:nvSpPr>
        <p:spPr>
          <a:xfrm>
            <a:off x="1520527" y="4728879"/>
            <a:ext cx="84101" cy="146754"/>
          </a:xfrm>
          <a:prstGeom prst="rect">
            <a:avLst/>
          </a:prstGeom>
          <a:blipFill>
            <a:blip r:embed="rId8" cstate="print"/>
            <a:stretch>
              <a:fillRect/>
            </a:stretch>
          </a:blipFill>
        </p:spPr>
        <p:txBody>
          <a:bodyPr wrap="square" lIns="0" tIns="0" rIns="0" bIns="0" rtlCol="0"/>
          <a:lstStyle/>
          <a:p>
            <a:endParaRPr/>
          </a:p>
        </p:txBody>
      </p:sp>
      <p:sp>
        <p:nvSpPr>
          <p:cNvPr id="31" name="object 31"/>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dirty="0">
              <a:latin typeface="Arial"/>
              <a:cs typeface="Arial"/>
            </a:endParaRPr>
          </a:p>
          <a:p>
            <a:pPr marL="12700">
              <a:lnSpc>
                <a:spcPct val="100000"/>
              </a:lnSpc>
              <a:spcBef>
                <a:spcPts val="1070"/>
              </a:spcBef>
            </a:pPr>
            <a:r>
              <a:rPr sz="1800" b="1" dirty="0">
                <a:latin typeface="Arial"/>
                <a:cs typeface="Arial"/>
              </a:rPr>
              <a:t>-l</a:t>
            </a:r>
            <a:endParaRPr sz="1800" dirty="0">
              <a:latin typeface="Arial"/>
              <a:cs typeface="Arial"/>
            </a:endParaRPr>
          </a:p>
        </p:txBody>
      </p:sp>
      <p:sp>
        <p:nvSpPr>
          <p:cNvPr id="32" name="object 32"/>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3" name="object 33"/>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92120"/>
            <a:ext cx="888365" cy="22479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a:t>
            </a:r>
            <a:r>
              <a:rPr sz="1400" b="1" spc="-295" dirty="0">
                <a:latin typeface="Arial"/>
                <a:cs typeface="Arial"/>
              </a:rPr>
              <a:t> </a:t>
            </a:r>
            <a:r>
              <a:rPr sz="1500" b="1" baseline="11111" dirty="0">
                <a:latin typeface="Arial"/>
                <a:cs typeface="Arial"/>
              </a:rPr>
              <a:t>RS</a:t>
            </a:r>
            <a:endParaRPr sz="1500" baseline="11111">
              <a:latin typeface="Arial"/>
              <a:cs typeface="Arial"/>
            </a:endParaRPr>
          </a:p>
        </p:txBody>
      </p:sp>
      <p:sp>
        <p:nvSpPr>
          <p:cNvPr id="40" name="object 40"/>
          <p:cNvSpPr/>
          <p:nvPr/>
        </p:nvSpPr>
        <p:spPr>
          <a:xfrm>
            <a:off x="3841750" y="314245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71987" y="313174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4413361" y="983401"/>
            <a:ext cx="2292350" cy="1988820"/>
          </a:xfrm>
          <a:custGeom>
            <a:avLst/>
            <a:gdLst/>
            <a:ahLst/>
            <a:cxnLst/>
            <a:rect l="l" t="t" r="r" b="b"/>
            <a:pathLst>
              <a:path w="2292350" h="1988820">
                <a:moveTo>
                  <a:pt x="2228416" y="1945690"/>
                </a:moveTo>
                <a:lnTo>
                  <a:pt x="2209702" y="1967284"/>
                </a:lnTo>
                <a:lnTo>
                  <a:pt x="2292238" y="1988398"/>
                </a:lnTo>
                <a:lnTo>
                  <a:pt x="2277981" y="1954013"/>
                </a:lnTo>
                <a:lnTo>
                  <a:pt x="2238019" y="1954013"/>
                </a:lnTo>
                <a:lnTo>
                  <a:pt x="2228416" y="1945690"/>
                </a:lnTo>
                <a:close/>
              </a:path>
              <a:path w="2292350" h="1988820">
                <a:moveTo>
                  <a:pt x="2240892" y="1931295"/>
                </a:moveTo>
                <a:lnTo>
                  <a:pt x="2228416" y="1945690"/>
                </a:lnTo>
                <a:lnTo>
                  <a:pt x="2238019" y="1954013"/>
                </a:lnTo>
                <a:lnTo>
                  <a:pt x="2250495" y="1939617"/>
                </a:lnTo>
                <a:lnTo>
                  <a:pt x="2240892" y="1931295"/>
                </a:lnTo>
                <a:close/>
              </a:path>
              <a:path w="2292350" h="1988820">
                <a:moveTo>
                  <a:pt x="2259608" y="1909700"/>
                </a:moveTo>
                <a:lnTo>
                  <a:pt x="2240892" y="1931295"/>
                </a:lnTo>
                <a:lnTo>
                  <a:pt x="2250495" y="1939617"/>
                </a:lnTo>
                <a:lnTo>
                  <a:pt x="2238019" y="1954013"/>
                </a:lnTo>
                <a:lnTo>
                  <a:pt x="2277981" y="1954013"/>
                </a:lnTo>
                <a:lnTo>
                  <a:pt x="2259608" y="1909700"/>
                </a:lnTo>
                <a:close/>
              </a:path>
              <a:path w="2292350" h="1988820">
                <a:moveTo>
                  <a:pt x="12476" y="0"/>
                </a:moveTo>
                <a:lnTo>
                  <a:pt x="0" y="14396"/>
                </a:lnTo>
                <a:lnTo>
                  <a:pt x="2228416" y="1945690"/>
                </a:lnTo>
                <a:lnTo>
                  <a:pt x="2240892" y="1931295"/>
                </a:lnTo>
                <a:lnTo>
                  <a:pt x="12476" y="0"/>
                </a:lnTo>
                <a:close/>
              </a:path>
            </a:pathLst>
          </a:custGeom>
          <a:solidFill>
            <a:srgbClr val="3366FF"/>
          </a:solidFill>
        </p:spPr>
        <p:txBody>
          <a:bodyPr wrap="square" lIns="0" tIns="0" rIns="0" bIns="0" rtlCol="0"/>
          <a:lstStyle/>
          <a:p>
            <a:endParaRPr/>
          </a:p>
        </p:txBody>
      </p:sp>
      <p:sp>
        <p:nvSpPr>
          <p:cNvPr id="43" name="object 43"/>
          <p:cNvSpPr/>
          <p:nvPr/>
        </p:nvSpPr>
        <p:spPr>
          <a:xfrm>
            <a:off x="1885921" y="5391150"/>
            <a:ext cx="1715135" cy="266700"/>
          </a:xfrm>
          <a:custGeom>
            <a:avLst/>
            <a:gdLst/>
            <a:ahLst/>
            <a:cxnLst/>
            <a:rect l="l" t="t" r="r" b="b"/>
            <a:pathLst>
              <a:path w="1715135" h="266700">
                <a:moveTo>
                  <a:pt x="857147" y="0"/>
                </a:moveTo>
                <a:lnTo>
                  <a:pt x="771181" y="594"/>
                </a:lnTo>
                <a:lnTo>
                  <a:pt x="687684" y="2334"/>
                </a:lnTo>
                <a:lnTo>
                  <a:pt x="607073" y="5162"/>
                </a:lnTo>
                <a:lnTo>
                  <a:pt x="529764" y="9023"/>
                </a:lnTo>
                <a:lnTo>
                  <a:pt x="456253" y="13853"/>
                </a:lnTo>
                <a:lnTo>
                  <a:pt x="353740" y="22815"/>
                </a:lnTo>
                <a:lnTo>
                  <a:pt x="291235" y="29851"/>
                </a:lnTo>
                <a:lnTo>
                  <a:pt x="233864" y="37678"/>
                </a:lnTo>
                <a:lnTo>
                  <a:pt x="182012" y="46253"/>
                </a:lnTo>
                <a:lnTo>
                  <a:pt x="136031" y="55544"/>
                </a:lnTo>
                <a:lnTo>
                  <a:pt x="96232" y="65557"/>
                </a:lnTo>
                <a:lnTo>
                  <a:pt x="48515" y="82188"/>
                </a:lnTo>
                <a:lnTo>
                  <a:pt x="15499" y="102204"/>
                </a:lnTo>
                <a:lnTo>
                  <a:pt x="0" y="134948"/>
                </a:lnTo>
                <a:lnTo>
                  <a:pt x="1816" y="144743"/>
                </a:lnTo>
                <a:lnTo>
                  <a:pt x="37220" y="179087"/>
                </a:lnTo>
                <a:lnTo>
                  <a:pt x="79446" y="196079"/>
                </a:lnTo>
                <a:lnTo>
                  <a:pt x="136464" y="211251"/>
                </a:lnTo>
                <a:lnTo>
                  <a:pt x="182342" y="220506"/>
                </a:lnTo>
                <a:lnTo>
                  <a:pt x="234130" y="229060"/>
                </a:lnTo>
                <a:lnTo>
                  <a:pt x="291456" y="236875"/>
                </a:lnTo>
                <a:lnTo>
                  <a:pt x="353931" y="243903"/>
                </a:lnTo>
                <a:lnTo>
                  <a:pt x="456494" y="252863"/>
                </a:lnTo>
                <a:lnTo>
                  <a:pt x="530063" y="257693"/>
                </a:lnTo>
                <a:lnTo>
                  <a:pt x="607355" y="261549"/>
                </a:lnTo>
                <a:lnTo>
                  <a:pt x="687955" y="264373"/>
                </a:lnTo>
                <a:lnTo>
                  <a:pt x="771446" y="266109"/>
                </a:lnTo>
                <a:lnTo>
                  <a:pt x="857409" y="266699"/>
                </a:lnTo>
                <a:lnTo>
                  <a:pt x="943375" y="266105"/>
                </a:lnTo>
                <a:lnTo>
                  <a:pt x="1026873" y="264365"/>
                </a:lnTo>
                <a:lnTo>
                  <a:pt x="1107482" y="261537"/>
                </a:lnTo>
                <a:lnTo>
                  <a:pt x="1184792" y="257676"/>
                </a:lnTo>
                <a:lnTo>
                  <a:pt x="1258304" y="252846"/>
                </a:lnTo>
                <a:lnTo>
                  <a:pt x="1327762" y="247090"/>
                </a:lnTo>
                <a:lnTo>
                  <a:pt x="1392686" y="240467"/>
                </a:lnTo>
                <a:lnTo>
                  <a:pt x="1452672" y="233030"/>
                </a:lnTo>
                <a:lnTo>
                  <a:pt x="1483360" y="228600"/>
                </a:lnTo>
                <a:lnTo>
                  <a:pt x="857147" y="228600"/>
                </a:lnTo>
                <a:lnTo>
                  <a:pt x="771708" y="228010"/>
                </a:lnTo>
                <a:lnTo>
                  <a:pt x="688748" y="226281"/>
                </a:lnTo>
                <a:lnTo>
                  <a:pt x="608691" y="223472"/>
                </a:lnTo>
                <a:lnTo>
                  <a:pt x="531963" y="219641"/>
                </a:lnTo>
                <a:lnTo>
                  <a:pt x="458991" y="214845"/>
                </a:lnTo>
                <a:lnTo>
                  <a:pt x="390292" y="209151"/>
                </a:lnTo>
                <a:lnTo>
                  <a:pt x="326135" y="202607"/>
                </a:lnTo>
                <a:lnTo>
                  <a:pt x="267037" y="195281"/>
                </a:lnTo>
                <a:lnTo>
                  <a:pt x="213444" y="187237"/>
                </a:lnTo>
                <a:lnTo>
                  <a:pt x="165818" y="178546"/>
                </a:lnTo>
                <a:lnTo>
                  <a:pt x="124641" y="169296"/>
                </a:lnTo>
                <a:lnTo>
                  <a:pt x="76166" y="154646"/>
                </a:lnTo>
                <a:lnTo>
                  <a:pt x="43009" y="137769"/>
                </a:lnTo>
                <a:lnTo>
                  <a:pt x="42673" y="137769"/>
                </a:lnTo>
                <a:lnTo>
                  <a:pt x="41630" y="136823"/>
                </a:lnTo>
                <a:lnTo>
                  <a:pt x="37809" y="136823"/>
                </a:lnTo>
                <a:lnTo>
                  <a:pt x="36807" y="136745"/>
                </a:lnTo>
                <a:lnTo>
                  <a:pt x="37562" y="134650"/>
                </a:lnTo>
                <a:lnTo>
                  <a:pt x="37342" y="134650"/>
                </a:lnTo>
                <a:lnTo>
                  <a:pt x="37726" y="134122"/>
                </a:lnTo>
                <a:lnTo>
                  <a:pt x="37623" y="132434"/>
                </a:lnTo>
                <a:lnTo>
                  <a:pt x="37342" y="132049"/>
                </a:lnTo>
                <a:lnTo>
                  <a:pt x="37563" y="132049"/>
                </a:lnTo>
                <a:lnTo>
                  <a:pt x="36807" y="129954"/>
                </a:lnTo>
                <a:lnTo>
                  <a:pt x="37809" y="129954"/>
                </a:lnTo>
                <a:lnTo>
                  <a:pt x="41630" y="129876"/>
                </a:lnTo>
                <a:lnTo>
                  <a:pt x="42673" y="128930"/>
                </a:lnTo>
                <a:lnTo>
                  <a:pt x="43118" y="128930"/>
                </a:lnTo>
                <a:lnTo>
                  <a:pt x="91175" y="106862"/>
                </a:lnTo>
                <a:lnTo>
                  <a:pt x="144823" y="92617"/>
                </a:lnTo>
                <a:lnTo>
                  <a:pt x="189187" y="83671"/>
                </a:lnTo>
                <a:lnTo>
                  <a:pt x="239790" y="75314"/>
                </a:lnTo>
                <a:lnTo>
                  <a:pt x="296148" y="67633"/>
                </a:lnTo>
                <a:lnTo>
                  <a:pt x="357800" y="60698"/>
                </a:lnTo>
                <a:lnTo>
                  <a:pt x="424300" y="54575"/>
                </a:lnTo>
                <a:lnTo>
                  <a:pt x="532261" y="47040"/>
                </a:lnTo>
                <a:lnTo>
                  <a:pt x="608973" y="43214"/>
                </a:lnTo>
                <a:lnTo>
                  <a:pt x="689020" y="40410"/>
                </a:lnTo>
                <a:lnTo>
                  <a:pt x="771974" y="38685"/>
                </a:lnTo>
                <a:lnTo>
                  <a:pt x="1483356" y="38100"/>
                </a:lnTo>
                <a:lnTo>
                  <a:pt x="1480427" y="37638"/>
                </a:lnTo>
                <a:lnTo>
                  <a:pt x="1423100" y="29824"/>
                </a:lnTo>
                <a:lnTo>
                  <a:pt x="1360625" y="22796"/>
                </a:lnTo>
                <a:lnTo>
                  <a:pt x="1293404" y="16605"/>
                </a:lnTo>
                <a:lnTo>
                  <a:pt x="1184492" y="9005"/>
                </a:lnTo>
                <a:lnTo>
                  <a:pt x="1107200" y="5149"/>
                </a:lnTo>
                <a:lnTo>
                  <a:pt x="1026601" y="2326"/>
                </a:lnTo>
                <a:lnTo>
                  <a:pt x="943110" y="590"/>
                </a:lnTo>
                <a:lnTo>
                  <a:pt x="857147" y="0"/>
                </a:lnTo>
                <a:close/>
              </a:path>
              <a:path w="1715135" h="266700">
                <a:moveTo>
                  <a:pt x="1672980" y="136592"/>
                </a:moveTo>
                <a:lnTo>
                  <a:pt x="1637495" y="154980"/>
                </a:lnTo>
                <a:lnTo>
                  <a:pt x="1589410" y="169423"/>
                </a:lnTo>
                <a:lnTo>
                  <a:pt x="1548364" y="178622"/>
                </a:lnTo>
                <a:lnTo>
                  <a:pt x="1500816" y="187285"/>
                </a:lnTo>
                <a:lnTo>
                  <a:pt x="1447278" y="195314"/>
                </a:lnTo>
                <a:lnTo>
                  <a:pt x="1388217" y="202630"/>
                </a:lnTo>
                <a:lnTo>
                  <a:pt x="1324084" y="209168"/>
                </a:lnTo>
                <a:lnTo>
                  <a:pt x="1255325" y="214862"/>
                </a:lnTo>
                <a:lnTo>
                  <a:pt x="1182294" y="219658"/>
                </a:lnTo>
                <a:lnTo>
                  <a:pt x="1105583" y="223484"/>
                </a:lnTo>
                <a:lnTo>
                  <a:pt x="1025537" y="226289"/>
                </a:lnTo>
                <a:lnTo>
                  <a:pt x="942583" y="228013"/>
                </a:lnTo>
                <a:lnTo>
                  <a:pt x="857147" y="228600"/>
                </a:lnTo>
                <a:lnTo>
                  <a:pt x="1483360" y="228600"/>
                </a:lnTo>
                <a:lnTo>
                  <a:pt x="1532545" y="220446"/>
                </a:lnTo>
                <a:lnTo>
                  <a:pt x="1578525" y="211154"/>
                </a:lnTo>
                <a:lnTo>
                  <a:pt x="1618323" y="201142"/>
                </a:lnTo>
                <a:lnTo>
                  <a:pt x="1666041" y="184511"/>
                </a:lnTo>
                <a:lnTo>
                  <a:pt x="1699057" y="164495"/>
                </a:lnTo>
                <a:lnTo>
                  <a:pt x="1714034" y="137769"/>
                </a:lnTo>
                <a:lnTo>
                  <a:pt x="1671883" y="137769"/>
                </a:lnTo>
                <a:lnTo>
                  <a:pt x="1672980" y="136592"/>
                </a:lnTo>
                <a:close/>
              </a:path>
              <a:path w="1715135" h="266700">
                <a:moveTo>
                  <a:pt x="40297" y="135615"/>
                </a:moveTo>
                <a:lnTo>
                  <a:pt x="42673" y="137769"/>
                </a:lnTo>
                <a:lnTo>
                  <a:pt x="41717" y="136743"/>
                </a:lnTo>
                <a:lnTo>
                  <a:pt x="40297" y="135615"/>
                </a:lnTo>
                <a:close/>
              </a:path>
              <a:path w="1715135" h="266700">
                <a:moveTo>
                  <a:pt x="41717" y="136743"/>
                </a:moveTo>
                <a:lnTo>
                  <a:pt x="42673" y="137769"/>
                </a:lnTo>
                <a:lnTo>
                  <a:pt x="43009" y="137769"/>
                </a:lnTo>
                <a:lnTo>
                  <a:pt x="41717" y="136743"/>
                </a:lnTo>
                <a:close/>
              </a:path>
              <a:path w="1715135" h="266700">
                <a:moveTo>
                  <a:pt x="1674259" y="135615"/>
                </a:moveTo>
                <a:lnTo>
                  <a:pt x="1672980" y="136592"/>
                </a:lnTo>
                <a:lnTo>
                  <a:pt x="1671883" y="137769"/>
                </a:lnTo>
                <a:lnTo>
                  <a:pt x="1674259" y="135615"/>
                </a:lnTo>
                <a:close/>
              </a:path>
              <a:path w="1715135" h="266700">
                <a:moveTo>
                  <a:pt x="1674592" y="135615"/>
                </a:moveTo>
                <a:lnTo>
                  <a:pt x="1674259" y="135615"/>
                </a:lnTo>
                <a:lnTo>
                  <a:pt x="1671883" y="137769"/>
                </a:lnTo>
                <a:lnTo>
                  <a:pt x="1714034" y="137769"/>
                </a:lnTo>
                <a:lnTo>
                  <a:pt x="1714209" y="136823"/>
                </a:lnTo>
                <a:lnTo>
                  <a:pt x="1676747" y="136823"/>
                </a:lnTo>
                <a:lnTo>
                  <a:pt x="1676550" y="135759"/>
                </a:lnTo>
                <a:lnTo>
                  <a:pt x="1675657" y="135759"/>
                </a:lnTo>
                <a:lnTo>
                  <a:pt x="1674513" y="135757"/>
                </a:lnTo>
                <a:lnTo>
                  <a:pt x="1674592" y="135615"/>
                </a:lnTo>
                <a:close/>
              </a:path>
              <a:path w="1715135" h="266700">
                <a:moveTo>
                  <a:pt x="38294" y="134079"/>
                </a:moveTo>
                <a:lnTo>
                  <a:pt x="37809" y="134948"/>
                </a:lnTo>
                <a:lnTo>
                  <a:pt x="37809" y="136823"/>
                </a:lnTo>
                <a:lnTo>
                  <a:pt x="38283" y="134265"/>
                </a:lnTo>
                <a:lnTo>
                  <a:pt x="38294" y="134079"/>
                </a:lnTo>
                <a:close/>
              </a:path>
              <a:path w="1715135" h="266700">
                <a:moveTo>
                  <a:pt x="38310" y="134122"/>
                </a:moveTo>
                <a:lnTo>
                  <a:pt x="37809" y="136823"/>
                </a:lnTo>
                <a:lnTo>
                  <a:pt x="41630" y="136823"/>
                </a:lnTo>
                <a:lnTo>
                  <a:pt x="40454" y="135757"/>
                </a:lnTo>
                <a:lnTo>
                  <a:pt x="38899" y="135757"/>
                </a:lnTo>
                <a:lnTo>
                  <a:pt x="38310" y="134122"/>
                </a:lnTo>
                <a:close/>
              </a:path>
              <a:path w="1715135" h="266700">
                <a:moveTo>
                  <a:pt x="1676263" y="134079"/>
                </a:moveTo>
                <a:lnTo>
                  <a:pt x="1676273" y="134265"/>
                </a:lnTo>
                <a:lnTo>
                  <a:pt x="1676747" y="136823"/>
                </a:lnTo>
                <a:lnTo>
                  <a:pt x="1676747" y="134948"/>
                </a:lnTo>
                <a:lnTo>
                  <a:pt x="1676263" y="134079"/>
                </a:lnTo>
                <a:close/>
              </a:path>
              <a:path w="1715135" h="266700">
                <a:moveTo>
                  <a:pt x="1676747" y="134948"/>
                </a:moveTo>
                <a:lnTo>
                  <a:pt x="1676747" y="136823"/>
                </a:lnTo>
                <a:lnTo>
                  <a:pt x="1714209" y="136823"/>
                </a:lnTo>
                <a:lnTo>
                  <a:pt x="1677749" y="136745"/>
                </a:lnTo>
                <a:lnTo>
                  <a:pt x="1676747" y="134948"/>
                </a:lnTo>
                <a:close/>
              </a:path>
              <a:path w="1715135" h="266700">
                <a:moveTo>
                  <a:pt x="37809" y="134149"/>
                </a:moveTo>
                <a:lnTo>
                  <a:pt x="36807" y="136745"/>
                </a:lnTo>
                <a:lnTo>
                  <a:pt x="37809" y="134948"/>
                </a:lnTo>
                <a:lnTo>
                  <a:pt x="37809" y="134149"/>
                </a:lnTo>
                <a:close/>
              </a:path>
              <a:path w="1715135" h="266700">
                <a:moveTo>
                  <a:pt x="37809" y="134948"/>
                </a:moveTo>
                <a:lnTo>
                  <a:pt x="36807" y="136745"/>
                </a:lnTo>
                <a:lnTo>
                  <a:pt x="37809" y="136745"/>
                </a:lnTo>
                <a:lnTo>
                  <a:pt x="37809" y="134948"/>
                </a:lnTo>
                <a:close/>
              </a:path>
              <a:path w="1715135" h="266700">
                <a:moveTo>
                  <a:pt x="1676747" y="134149"/>
                </a:moveTo>
                <a:lnTo>
                  <a:pt x="1676747" y="134948"/>
                </a:lnTo>
                <a:lnTo>
                  <a:pt x="1677749" y="136745"/>
                </a:lnTo>
                <a:lnTo>
                  <a:pt x="1676855" y="134265"/>
                </a:lnTo>
                <a:close/>
              </a:path>
              <a:path w="1715135" h="266700">
                <a:moveTo>
                  <a:pt x="1676855" y="134265"/>
                </a:moveTo>
                <a:lnTo>
                  <a:pt x="1677749" y="136745"/>
                </a:lnTo>
                <a:lnTo>
                  <a:pt x="1714223" y="136745"/>
                </a:lnTo>
                <a:lnTo>
                  <a:pt x="1714612" y="134650"/>
                </a:lnTo>
                <a:lnTo>
                  <a:pt x="1677214" y="134650"/>
                </a:lnTo>
                <a:lnTo>
                  <a:pt x="1676855" y="134265"/>
                </a:lnTo>
                <a:close/>
              </a:path>
              <a:path w="1715135" h="266700">
                <a:moveTo>
                  <a:pt x="40666" y="135615"/>
                </a:moveTo>
                <a:lnTo>
                  <a:pt x="40297" y="135615"/>
                </a:lnTo>
                <a:lnTo>
                  <a:pt x="41717" y="136743"/>
                </a:lnTo>
                <a:lnTo>
                  <a:pt x="40666" y="135615"/>
                </a:lnTo>
                <a:close/>
              </a:path>
              <a:path w="1715135" h="266700">
                <a:moveTo>
                  <a:pt x="1675637" y="133741"/>
                </a:moveTo>
                <a:lnTo>
                  <a:pt x="1672980" y="136592"/>
                </a:lnTo>
                <a:lnTo>
                  <a:pt x="1674259" y="135615"/>
                </a:lnTo>
                <a:lnTo>
                  <a:pt x="1674592" y="135615"/>
                </a:lnTo>
                <a:lnTo>
                  <a:pt x="1675637" y="133741"/>
                </a:lnTo>
                <a:close/>
              </a:path>
              <a:path w="1715135" h="266700">
                <a:moveTo>
                  <a:pt x="1676042" y="133683"/>
                </a:moveTo>
                <a:lnTo>
                  <a:pt x="1675657" y="135759"/>
                </a:lnTo>
                <a:lnTo>
                  <a:pt x="1676196" y="134265"/>
                </a:lnTo>
                <a:lnTo>
                  <a:pt x="1676074" y="133741"/>
                </a:lnTo>
                <a:close/>
              </a:path>
              <a:path w="1715135" h="266700">
                <a:moveTo>
                  <a:pt x="1676247" y="134123"/>
                </a:moveTo>
                <a:lnTo>
                  <a:pt x="1675657" y="135759"/>
                </a:lnTo>
                <a:lnTo>
                  <a:pt x="1676550" y="135759"/>
                </a:lnTo>
                <a:lnTo>
                  <a:pt x="1676247" y="134123"/>
                </a:lnTo>
                <a:close/>
              </a:path>
              <a:path w="1715135" h="266700">
                <a:moveTo>
                  <a:pt x="38515" y="133683"/>
                </a:moveTo>
                <a:lnTo>
                  <a:pt x="38361" y="134265"/>
                </a:lnTo>
                <a:lnTo>
                  <a:pt x="38899" y="135757"/>
                </a:lnTo>
                <a:lnTo>
                  <a:pt x="38515" y="133683"/>
                </a:lnTo>
                <a:close/>
              </a:path>
              <a:path w="1715135" h="266700">
                <a:moveTo>
                  <a:pt x="38522" y="133669"/>
                </a:moveTo>
                <a:lnTo>
                  <a:pt x="38899" y="135757"/>
                </a:lnTo>
                <a:lnTo>
                  <a:pt x="40043" y="135757"/>
                </a:lnTo>
                <a:lnTo>
                  <a:pt x="38522" y="133669"/>
                </a:lnTo>
                <a:close/>
              </a:path>
              <a:path w="1715135" h="266700">
                <a:moveTo>
                  <a:pt x="38646" y="133448"/>
                </a:moveTo>
                <a:lnTo>
                  <a:pt x="38584" y="133754"/>
                </a:lnTo>
                <a:lnTo>
                  <a:pt x="40043" y="135757"/>
                </a:lnTo>
                <a:lnTo>
                  <a:pt x="38919" y="133741"/>
                </a:lnTo>
                <a:lnTo>
                  <a:pt x="38646" y="133448"/>
                </a:lnTo>
                <a:close/>
              </a:path>
              <a:path w="1715135" h="266700">
                <a:moveTo>
                  <a:pt x="38919" y="133741"/>
                </a:moveTo>
                <a:lnTo>
                  <a:pt x="40043" y="135757"/>
                </a:lnTo>
                <a:lnTo>
                  <a:pt x="40454" y="135757"/>
                </a:lnTo>
                <a:lnTo>
                  <a:pt x="40297" y="135615"/>
                </a:lnTo>
                <a:lnTo>
                  <a:pt x="40666" y="135615"/>
                </a:lnTo>
                <a:lnTo>
                  <a:pt x="38919" y="133741"/>
                </a:lnTo>
                <a:close/>
              </a:path>
              <a:path w="1715135" h="266700">
                <a:moveTo>
                  <a:pt x="1675911" y="133448"/>
                </a:moveTo>
                <a:lnTo>
                  <a:pt x="1675637" y="133741"/>
                </a:lnTo>
                <a:lnTo>
                  <a:pt x="1674513" y="135757"/>
                </a:lnTo>
                <a:lnTo>
                  <a:pt x="1675972" y="133754"/>
                </a:lnTo>
                <a:lnTo>
                  <a:pt x="1675911" y="133448"/>
                </a:lnTo>
                <a:close/>
              </a:path>
              <a:path w="1715135" h="266700">
                <a:moveTo>
                  <a:pt x="1676034" y="133669"/>
                </a:moveTo>
                <a:lnTo>
                  <a:pt x="1674513" y="135757"/>
                </a:lnTo>
                <a:lnTo>
                  <a:pt x="1675658" y="135757"/>
                </a:lnTo>
                <a:lnTo>
                  <a:pt x="1676034" y="133669"/>
                </a:lnTo>
                <a:close/>
              </a:path>
              <a:path w="1715135" h="266700">
                <a:moveTo>
                  <a:pt x="38177" y="133754"/>
                </a:moveTo>
                <a:lnTo>
                  <a:pt x="37934" y="134015"/>
                </a:lnTo>
                <a:lnTo>
                  <a:pt x="37809" y="134948"/>
                </a:lnTo>
                <a:lnTo>
                  <a:pt x="38190" y="134265"/>
                </a:lnTo>
                <a:lnTo>
                  <a:pt x="38177" y="133754"/>
                </a:lnTo>
                <a:close/>
              </a:path>
              <a:path w="1715135" h="266700">
                <a:moveTo>
                  <a:pt x="1676379" y="133754"/>
                </a:moveTo>
                <a:lnTo>
                  <a:pt x="1676366" y="134265"/>
                </a:lnTo>
                <a:lnTo>
                  <a:pt x="1676747" y="134948"/>
                </a:lnTo>
                <a:lnTo>
                  <a:pt x="1676622" y="134015"/>
                </a:lnTo>
                <a:lnTo>
                  <a:pt x="1676379" y="133754"/>
                </a:lnTo>
                <a:close/>
              </a:path>
              <a:path w="1715135" h="266700">
                <a:moveTo>
                  <a:pt x="37778" y="134051"/>
                </a:moveTo>
                <a:lnTo>
                  <a:pt x="37342" y="134650"/>
                </a:lnTo>
                <a:lnTo>
                  <a:pt x="37701" y="134265"/>
                </a:lnTo>
                <a:lnTo>
                  <a:pt x="37778" y="134051"/>
                </a:lnTo>
                <a:close/>
              </a:path>
              <a:path w="1715135" h="266700">
                <a:moveTo>
                  <a:pt x="37701" y="134265"/>
                </a:moveTo>
                <a:lnTo>
                  <a:pt x="37342" y="134650"/>
                </a:lnTo>
                <a:lnTo>
                  <a:pt x="37562" y="134650"/>
                </a:lnTo>
                <a:lnTo>
                  <a:pt x="37701" y="134265"/>
                </a:lnTo>
                <a:close/>
              </a:path>
              <a:path w="1715135" h="266700">
                <a:moveTo>
                  <a:pt x="1676778" y="134051"/>
                </a:moveTo>
                <a:lnTo>
                  <a:pt x="1676855" y="134265"/>
                </a:lnTo>
                <a:lnTo>
                  <a:pt x="1677214" y="134650"/>
                </a:lnTo>
                <a:lnTo>
                  <a:pt x="1676778" y="134051"/>
                </a:lnTo>
                <a:close/>
              </a:path>
              <a:path w="1715135" h="266700">
                <a:moveTo>
                  <a:pt x="1714612" y="132049"/>
                </a:moveTo>
                <a:lnTo>
                  <a:pt x="1677214" y="132049"/>
                </a:lnTo>
                <a:lnTo>
                  <a:pt x="1676934" y="132434"/>
                </a:lnTo>
                <a:lnTo>
                  <a:pt x="1676830" y="134122"/>
                </a:lnTo>
                <a:lnTo>
                  <a:pt x="1677214" y="134650"/>
                </a:lnTo>
                <a:lnTo>
                  <a:pt x="1714612" y="134650"/>
                </a:lnTo>
                <a:lnTo>
                  <a:pt x="1714612" y="132049"/>
                </a:lnTo>
                <a:close/>
              </a:path>
              <a:path w="1715135" h="266700">
                <a:moveTo>
                  <a:pt x="38117" y="133586"/>
                </a:moveTo>
                <a:lnTo>
                  <a:pt x="37841" y="133964"/>
                </a:lnTo>
                <a:lnTo>
                  <a:pt x="37809" y="134149"/>
                </a:lnTo>
                <a:lnTo>
                  <a:pt x="38177" y="133754"/>
                </a:lnTo>
                <a:lnTo>
                  <a:pt x="38117" y="133586"/>
                </a:lnTo>
                <a:close/>
              </a:path>
              <a:path w="1715135" h="266700">
                <a:moveTo>
                  <a:pt x="1676440" y="133587"/>
                </a:moveTo>
                <a:lnTo>
                  <a:pt x="1676379" y="133754"/>
                </a:lnTo>
                <a:lnTo>
                  <a:pt x="1676747" y="134149"/>
                </a:lnTo>
                <a:lnTo>
                  <a:pt x="1676715" y="133964"/>
                </a:lnTo>
                <a:lnTo>
                  <a:pt x="1676440" y="133587"/>
                </a:lnTo>
                <a:close/>
              </a:path>
              <a:path w="1715135" h="266700">
                <a:moveTo>
                  <a:pt x="38420" y="133528"/>
                </a:moveTo>
                <a:lnTo>
                  <a:pt x="38330" y="134015"/>
                </a:lnTo>
                <a:lnTo>
                  <a:pt x="38482" y="133741"/>
                </a:lnTo>
                <a:lnTo>
                  <a:pt x="38420" y="133528"/>
                </a:lnTo>
                <a:close/>
              </a:path>
              <a:path w="1715135" h="266700">
                <a:moveTo>
                  <a:pt x="1676137" y="133528"/>
                </a:moveTo>
                <a:lnTo>
                  <a:pt x="1676074" y="133741"/>
                </a:lnTo>
                <a:lnTo>
                  <a:pt x="1676227" y="134015"/>
                </a:lnTo>
                <a:lnTo>
                  <a:pt x="1676137" y="133528"/>
                </a:lnTo>
                <a:close/>
              </a:path>
              <a:path w="1715135" h="266700">
                <a:moveTo>
                  <a:pt x="38031" y="133349"/>
                </a:moveTo>
                <a:lnTo>
                  <a:pt x="37809" y="134008"/>
                </a:lnTo>
                <a:lnTo>
                  <a:pt x="37994" y="133754"/>
                </a:lnTo>
                <a:lnTo>
                  <a:pt x="38031" y="133349"/>
                </a:lnTo>
                <a:close/>
              </a:path>
              <a:path w="1715135" h="266700">
                <a:moveTo>
                  <a:pt x="1676525" y="133350"/>
                </a:moveTo>
                <a:lnTo>
                  <a:pt x="1676562" y="133754"/>
                </a:lnTo>
                <a:lnTo>
                  <a:pt x="1676747" y="134008"/>
                </a:lnTo>
                <a:lnTo>
                  <a:pt x="1676525" y="133350"/>
                </a:lnTo>
                <a:close/>
              </a:path>
              <a:path w="1715135" h="266700">
                <a:moveTo>
                  <a:pt x="37809" y="132734"/>
                </a:moveTo>
                <a:lnTo>
                  <a:pt x="37809" y="133964"/>
                </a:lnTo>
                <a:lnTo>
                  <a:pt x="37923" y="133650"/>
                </a:lnTo>
                <a:lnTo>
                  <a:pt x="37809" y="132734"/>
                </a:lnTo>
                <a:close/>
              </a:path>
              <a:path w="1715135" h="266700">
                <a:moveTo>
                  <a:pt x="1676747" y="132735"/>
                </a:moveTo>
                <a:lnTo>
                  <a:pt x="1676634" y="133650"/>
                </a:lnTo>
                <a:lnTo>
                  <a:pt x="1676747" y="133964"/>
                </a:lnTo>
                <a:lnTo>
                  <a:pt x="1676747" y="132735"/>
                </a:lnTo>
                <a:close/>
              </a:path>
              <a:path w="1715135" h="266700">
                <a:moveTo>
                  <a:pt x="1676267" y="133349"/>
                </a:moveTo>
                <a:lnTo>
                  <a:pt x="1676169" y="133528"/>
                </a:lnTo>
                <a:lnTo>
                  <a:pt x="1676379" y="133754"/>
                </a:lnTo>
                <a:lnTo>
                  <a:pt x="1676267" y="133349"/>
                </a:lnTo>
                <a:close/>
              </a:path>
              <a:path w="1715135" h="266700">
                <a:moveTo>
                  <a:pt x="38289" y="133349"/>
                </a:moveTo>
                <a:lnTo>
                  <a:pt x="38177" y="133754"/>
                </a:lnTo>
                <a:lnTo>
                  <a:pt x="38387" y="133528"/>
                </a:lnTo>
                <a:lnTo>
                  <a:pt x="38289" y="133349"/>
                </a:lnTo>
                <a:close/>
              </a:path>
              <a:path w="1715135" h="266700">
                <a:moveTo>
                  <a:pt x="38701" y="133349"/>
                </a:moveTo>
                <a:lnTo>
                  <a:pt x="38721" y="133528"/>
                </a:lnTo>
                <a:lnTo>
                  <a:pt x="38919" y="133741"/>
                </a:lnTo>
                <a:lnTo>
                  <a:pt x="38701" y="133349"/>
                </a:lnTo>
                <a:close/>
              </a:path>
              <a:path w="1715135" h="266700">
                <a:moveTo>
                  <a:pt x="1675856" y="133349"/>
                </a:moveTo>
                <a:lnTo>
                  <a:pt x="1675637" y="133741"/>
                </a:lnTo>
                <a:lnTo>
                  <a:pt x="1675835" y="133528"/>
                </a:lnTo>
                <a:lnTo>
                  <a:pt x="1675856" y="133349"/>
                </a:lnTo>
                <a:close/>
              </a:path>
              <a:path w="1715135" h="266700">
                <a:moveTo>
                  <a:pt x="1676440" y="133112"/>
                </a:moveTo>
                <a:lnTo>
                  <a:pt x="1676333" y="133440"/>
                </a:lnTo>
                <a:lnTo>
                  <a:pt x="1676440" y="133587"/>
                </a:lnTo>
                <a:lnTo>
                  <a:pt x="1676440" y="133112"/>
                </a:lnTo>
                <a:close/>
              </a:path>
              <a:path w="1715135" h="266700">
                <a:moveTo>
                  <a:pt x="38116" y="133112"/>
                </a:moveTo>
                <a:lnTo>
                  <a:pt x="38117" y="133586"/>
                </a:lnTo>
                <a:lnTo>
                  <a:pt x="38223" y="133440"/>
                </a:lnTo>
                <a:lnTo>
                  <a:pt x="38116" y="133112"/>
                </a:lnTo>
                <a:close/>
              </a:path>
              <a:path w="1715135" h="266700">
                <a:moveTo>
                  <a:pt x="1676747" y="132691"/>
                </a:moveTo>
                <a:lnTo>
                  <a:pt x="1676562" y="132945"/>
                </a:lnTo>
                <a:lnTo>
                  <a:pt x="1676525" y="133350"/>
                </a:lnTo>
                <a:lnTo>
                  <a:pt x="1676747" y="132691"/>
                </a:lnTo>
                <a:close/>
              </a:path>
              <a:path w="1715135" h="266700">
                <a:moveTo>
                  <a:pt x="38177" y="132945"/>
                </a:moveTo>
                <a:lnTo>
                  <a:pt x="38173" y="133190"/>
                </a:lnTo>
                <a:lnTo>
                  <a:pt x="38289" y="133349"/>
                </a:lnTo>
                <a:lnTo>
                  <a:pt x="38177" y="132945"/>
                </a:lnTo>
                <a:close/>
              </a:path>
              <a:path w="1715135" h="266700">
                <a:moveTo>
                  <a:pt x="1676379" y="132945"/>
                </a:moveTo>
                <a:lnTo>
                  <a:pt x="1676267" y="133349"/>
                </a:lnTo>
                <a:lnTo>
                  <a:pt x="1676383" y="133190"/>
                </a:lnTo>
                <a:lnTo>
                  <a:pt x="1676379" y="132945"/>
                </a:lnTo>
                <a:close/>
              </a:path>
              <a:path w="1715135" h="266700">
                <a:moveTo>
                  <a:pt x="37809" y="132691"/>
                </a:moveTo>
                <a:lnTo>
                  <a:pt x="38031" y="133349"/>
                </a:lnTo>
                <a:lnTo>
                  <a:pt x="37994" y="132945"/>
                </a:lnTo>
                <a:lnTo>
                  <a:pt x="37809" y="132691"/>
                </a:lnTo>
                <a:close/>
              </a:path>
              <a:path w="1715135" h="266700">
                <a:moveTo>
                  <a:pt x="38918" y="132959"/>
                </a:moveTo>
                <a:lnTo>
                  <a:pt x="38775" y="133112"/>
                </a:lnTo>
                <a:lnTo>
                  <a:pt x="38701" y="133349"/>
                </a:lnTo>
                <a:lnTo>
                  <a:pt x="38918" y="132959"/>
                </a:lnTo>
                <a:close/>
              </a:path>
              <a:path w="1715135" h="266700">
                <a:moveTo>
                  <a:pt x="1675638" y="132959"/>
                </a:moveTo>
                <a:lnTo>
                  <a:pt x="1675856" y="133349"/>
                </a:lnTo>
                <a:lnTo>
                  <a:pt x="1675781" y="133112"/>
                </a:lnTo>
                <a:lnTo>
                  <a:pt x="1675638" y="132959"/>
                </a:lnTo>
                <a:close/>
              </a:path>
              <a:path w="1715135" h="266700">
                <a:moveTo>
                  <a:pt x="40043" y="130940"/>
                </a:moveTo>
                <a:lnTo>
                  <a:pt x="38769" y="132691"/>
                </a:lnTo>
                <a:lnTo>
                  <a:pt x="38646" y="133251"/>
                </a:lnTo>
                <a:lnTo>
                  <a:pt x="38926" y="132945"/>
                </a:lnTo>
                <a:lnTo>
                  <a:pt x="40043" y="130940"/>
                </a:lnTo>
                <a:close/>
              </a:path>
              <a:path w="1715135" h="266700">
                <a:moveTo>
                  <a:pt x="1674513" y="130940"/>
                </a:moveTo>
                <a:lnTo>
                  <a:pt x="1675630" y="132945"/>
                </a:lnTo>
                <a:lnTo>
                  <a:pt x="1675910" y="133251"/>
                </a:lnTo>
                <a:lnTo>
                  <a:pt x="1675973" y="132945"/>
                </a:lnTo>
                <a:lnTo>
                  <a:pt x="1674513" y="130940"/>
                </a:lnTo>
                <a:close/>
              </a:path>
              <a:path w="1715135" h="266700">
                <a:moveTo>
                  <a:pt x="38294" y="132620"/>
                </a:moveTo>
                <a:lnTo>
                  <a:pt x="38243" y="133016"/>
                </a:lnTo>
                <a:lnTo>
                  <a:pt x="38405" y="133190"/>
                </a:lnTo>
                <a:lnTo>
                  <a:pt x="38294" y="132620"/>
                </a:lnTo>
                <a:close/>
              </a:path>
              <a:path w="1715135" h="266700">
                <a:moveTo>
                  <a:pt x="1676262" y="132620"/>
                </a:moveTo>
                <a:lnTo>
                  <a:pt x="1676151" y="133190"/>
                </a:lnTo>
                <a:lnTo>
                  <a:pt x="1676313" y="133016"/>
                </a:lnTo>
                <a:lnTo>
                  <a:pt x="1676262" y="132620"/>
                </a:lnTo>
                <a:close/>
              </a:path>
              <a:path w="1715135" h="266700">
                <a:moveTo>
                  <a:pt x="37809" y="132550"/>
                </a:moveTo>
                <a:lnTo>
                  <a:pt x="37841" y="132735"/>
                </a:lnTo>
                <a:lnTo>
                  <a:pt x="38116" y="133112"/>
                </a:lnTo>
                <a:lnTo>
                  <a:pt x="38177" y="132945"/>
                </a:lnTo>
                <a:lnTo>
                  <a:pt x="37809" y="132550"/>
                </a:lnTo>
                <a:close/>
              </a:path>
              <a:path w="1715135" h="266700">
                <a:moveTo>
                  <a:pt x="1676747" y="132550"/>
                </a:moveTo>
                <a:lnTo>
                  <a:pt x="1676379" y="132945"/>
                </a:lnTo>
                <a:lnTo>
                  <a:pt x="1676440" y="133112"/>
                </a:lnTo>
                <a:lnTo>
                  <a:pt x="1676715" y="132735"/>
                </a:lnTo>
                <a:lnTo>
                  <a:pt x="1676747" y="132550"/>
                </a:lnTo>
                <a:close/>
              </a:path>
              <a:path w="1715135" h="266700">
                <a:moveTo>
                  <a:pt x="40043" y="130940"/>
                </a:moveTo>
                <a:lnTo>
                  <a:pt x="38899" y="130940"/>
                </a:lnTo>
                <a:lnTo>
                  <a:pt x="38522" y="133029"/>
                </a:lnTo>
                <a:lnTo>
                  <a:pt x="40043" y="130940"/>
                </a:lnTo>
                <a:close/>
              </a:path>
              <a:path w="1715135" h="266700">
                <a:moveTo>
                  <a:pt x="1675657" y="130940"/>
                </a:moveTo>
                <a:lnTo>
                  <a:pt x="1674513" y="130940"/>
                </a:lnTo>
                <a:lnTo>
                  <a:pt x="1676034" y="133029"/>
                </a:lnTo>
                <a:lnTo>
                  <a:pt x="1675657" y="130940"/>
                </a:lnTo>
                <a:close/>
              </a:path>
              <a:path w="1715135" h="266700">
                <a:moveTo>
                  <a:pt x="38899" y="130940"/>
                </a:moveTo>
                <a:lnTo>
                  <a:pt x="38455" y="132172"/>
                </a:lnTo>
                <a:lnTo>
                  <a:pt x="38358" y="132734"/>
                </a:lnTo>
                <a:lnTo>
                  <a:pt x="38515" y="133016"/>
                </a:lnTo>
                <a:lnTo>
                  <a:pt x="38899" y="130940"/>
                </a:lnTo>
                <a:close/>
              </a:path>
              <a:path w="1715135" h="266700">
                <a:moveTo>
                  <a:pt x="1675657" y="130940"/>
                </a:moveTo>
                <a:lnTo>
                  <a:pt x="1676042" y="133016"/>
                </a:lnTo>
                <a:lnTo>
                  <a:pt x="1676199" y="132734"/>
                </a:lnTo>
                <a:lnTo>
                  <a:pt x="1676101" y="132172"/>
                </a:lnTo>
                <a:lnTo>
                  <a:pt x="1675657" y="130940"/>
                </a:lnTo>
                <a:close/>
              </a:path>
              <a:path w="1715135" h="266700">
                <a:moveTo>
                  <a:pt x="40456" y="130940"/>
                </a:moveTo>
                <a:lnTo>
                  <a:pt x="40043" y="130940"/>
                </a:lnTo>
                <a:lnTo>
                  <a:pt x="38918" y="132959"/>
                </a:lnTo>
                <a:lnTo>
                  <a:pt x="40666" y="131084"/>
                </a:lnTo>
                <a:lnTo>
                  <a:pt x="40297" y="131084"/>
                </a:lnTo>
                <a:lnTo>
                  <a:pt x="40456" y="130940"/>
                </a:lnTo>
                <a:close/>
              </a:path>
              <a:path w="1715135" h="266700">
                <a:moveTo>
                  <a:pt x="1672840" y="129956"/>
                </a:moveTo>
                <a:lnTo>
                  <a:pt x="1675638" y="132959"/>
                </a:lnTo>
                <a:lnTo>
                  <a:pt x="1674593" y="131084"/>
                </a:lnTo>
                <a:lnTo>
                  <a:pt x="1674259" y="131084"/>
                </a:lnTo>
                <a:lnTo>
                  <a:pt x="1672840" y="129956"/>
                </a:lnTo>
                <a:close/>
              </a:path>
              <a:path w="1715135" h="266700">
                <a:moveTo>
                  <a:pt x="37809" y="131751"/>
                </a:moveTo>
                <a:lnTo>
                  <a:pt x="37874" y="132620"/>
                </a:lnTo>
                <a:lnTo>
                  <a:pt x="38177" y="132945"/>
                </a:lnTo>
                <a:lnTo>
                  <a:pt x="38191" y="132434"/>
                </a:lnTo>
                <a:lnTo>
                  <a:pt x="37809" y="131751"/>
                </a:lnTo>
                <a:close/>
              </a:path>
              <a:path w="1715135" h="266700">
                <a:moveTo>
                  <a:pt x="1676747" y="131751"/>
                </a:moveTo>
                <a:lnTo>
                  <a:pt x="1676366" y="132434"/>
                </a:lnTo>
                <a:lnTo>
                  <a:pt x="1676379" y="132945"/>
                </a:lnTo>
                <a:lnTo>
                  <a:pt x="1676682" y="132620"/>
                </a:lnTo>
                <a:lnTo>
                  <a:pt x="1676747" y="131751"/>
                </a:lnTo>
                <a:close/>
              </a:path>
              <a:path w="1715135" h="266700">
                <a:moveTo>
                  <a:pt x="37342" y="132049"/>
                </a:moveTo>
                <a:lnTo>
                  <a:pt x="37779" y="132648"/>
                </a:lnTo>
                <a:lnTo>
                  <a:pt x="37701" y="132434"/>
                </a:lnTo>
                <a:lnTo>
                  <a:pt x="37342" y="132049"/>
                </a:lnTo>
                <a:close/>
              </a:path>
              <a:path w="1715135" h="266700">
                <a:moveTo>
                  <a:pt x="1677214" y="132049"/>
                </a:moveTo>
                <a:lnTo>
                  <a:pt x="1676855" y="132434"/>
                </a:lnTo>
                <a:lnTo>
                  <a:pt x="1676778" y="132648"/>
                </a:lnTo>
                <a:lnTo>
                  <a:pt x="1677214" y="132049"/>
                </a:lnTo>
                <a:close/>
              </a:path>
              <a:path w="1715135" h="266700">
                <a:moveTo>
                  <a:pt x="37809" y="129876"/>
                </a:moveTo>
                <a:lnTo>
                  <a:pt x="37809" y="131751"/>
                </a:lnTo>
                <a:lnTo>
                  <a:pt x="38294" y="132620"/>
                </a:lnTo>
                <a:lnTo>
                  <a:pt x="37809" y="129876"/>
                </a:lnTo>
                <a:close/>
              </a:path>
              <a:path w="1715135" h="266700">
                <a:moveTo>
                  <a:pt x="1676747" y="129876"/>
                </a:moveTo>
                <a:lnTo>
                  <a:pt x="1676344" y="132049"/>
                </a:lnTo>
                <a:lnTo>
                  <a:pt x="1676262" y="132620"/>
                </a:lnTo>
                <a:lnTo>
                  <a:pt x="1676747" y="131751"/>
                </a:lnTo>
                <a:lnTo>
                  <a:pt x="1676747" y="129876"/>
                </a:lnTo>
                <a:close/>
              </a:path>
              <a:path w="1715135" h="266700">
                <a:moveTo>
                  <a:pt x="1676550" y="130940"/>
                </a:moveTo>
                <a:lnTo>
                  <a:pt x="1675657" y="130940"/>
                </a:lnTo>
                <a:lnTo>
                  <a:pt x="1676247" y="132576"/>
                </a:lnTo>
                <a:lnTo>
                  <a:pt x="1676550" y="130940"/>
                </a:lnTo>
                <a:close/>
              </a:path>
              <a:path w="1715135" h="266700">
                <a:moveTo>
                  <a:pt x="41630" y="129876"/>
                </a:moveTo>
                <a:lnTo>
                  <a:pt x="37809" y="129876"/>
                </a:lnTo>
                <a:lnTo>
                  <a:pt x="38310" y="132576"/>
                </a:lnTo>
                <a:lnTo>
                  <a:pt x="38899" y="130940"/>
                </a:lnTo>
                <a:lnTo>
                  <a:pt x="40456" y="130940"/>
                </a:lnTo>
                <a:lnTo>
                  <a:pt x="41630" y="129876"/>
                </a:lnTo>
                <a:close/>
              </a:path>
              <a:path w="1715135" h="266700">
                <a:moveTo>
                  <a:pt x="36807" y="129954"/>
                </a:moveTo>
                <a:lnTo>
                  <a:pt x="37701" y="132434"/>
                </a:lnTo>
                <a:lnTo>
                  <a:pt x="37809" y="131751"/>
                </a:lnTo>
                <a:lnTo>
                  <a:pt x="36807" y="129954"/>
                </a:lnTo>
                <a:close/>
              </a:path>
              <a:path w="1715135" h="266700">
                <a:moveTo>
                  <a:pt x="1677749" y="129954"/>
                </a:moveTo>
                <a:lnTo>
                  <a:pt x="1676747" y="131751"/>
                </a:lnTo>
                <a:lnTo>
                  <a:pt x="1676747" y="132550"/>
                </a:lnTo>
                <a:lnTo>
                  <a:pt x="1677749" y="129954"/>
                </a:lnTo>
                <a:close/>
              </a:path>
              <a:path w="1715135" h="266700">
                <a:moveTo>
                  <a:pt x="37563" y="132049"/>
                </a:moveTo>
                <a:lnTo>
                  <a:pt x="37342" y="132049"/>
                </a:lnTo>
                <a:lnTo>
                  <a:pt x="37702" y="132435"/>
                </a:lnTo>
                <a:lnTo>
                  <a:pt x="37563" y="132049"/>
                </a:lnTo>
                <a:close/>
              </a:path>
              <a:path w="1715135" h="266700">
                <a:moveTo>
                  <a:pt x="1714223" y="129954"/>
                </a:moveTo>
                <a:lnTo>
                  <a:pt x="1677749" y="129954"/>
                </a:lnTo>
                <a:lnTo>
                  <a:pt x="1676855" y="132434"/>
                </a:lnTo>
                <a:lnTo>
                  <a:pt x="1677214" y="132049"/>
                </a:lnTo>
                <a:lnTo>
                  <a:pt x="1714612" y="132049"/>
                </a:lnTo>
                <a:lnTo>
                  <a:pt x="1714223" y="129954"/>
                </a:lnTo>
                <a:close/>
              </a:path>
              <a:path w="1715135" h="266700">
                <a:moveTo>
                  <a:pt x="37809" y="129954"/>
                </a:moveTo>
                <a:lnTo>
                  <a:pt x="36807" y="129954"/>
                </a:lnTo>
                <a:lnTo>
                  <a:pt x="37809" y="131751"/>
                </a:lnTo>
                <a:lnTo>
                  <a:pt x="37809" y="129954"/>
                </a:lnTo>
                <a:close/>
              </a:path>
              <a:path w="1715135" h="266700">
                <a:moveTo>
                  <a:pt x="1714209" y="129876"/>
                </a:moveTo>
                <a:lnTo>
                  <a:pt x="1676747" y="129876"/>
                </a:lnTo>
                <a:lnTo>
                  <a:pt x="1676747" y="131751"/>
                </a:lnTo>
                <a:lnTo>
                  <a:pt x="1677749" y="129954"/>
                </a:lnTo>
                <a:lnTo>
                  <a:pt x="1714223" y="129954"/>
                </a:lnTo>
                <a:close/>
              </a:path>
              <a:path w="1715135" h="266700">
                <a:moveTo>
                  <a:pt x="42673" y="128930"/>
                </a:moveTo>
                <a:lnTo>
                  <a:pt x="40297" y="131084"/>
                </a:lnTo>
                <a:lnTo>
                  <a:pt x="41576" y="130107"/>
                </a:lnTo>
                <a:lnTo>
                  <a:pt x="42673" y="128930"/>
                </a:lnTo>
                <a:close/>
              </a:path>
              <a:path w="1715135" h="266700">
                <a:moveTo>
                  <a:pt x="41576" y="130107"/>
                </a:moveTo>
                <a:lnTo>
                  <a:pt x="40297" y="131084"/>
                </a:lnTo>
                <a:lnTo>
                  <a:pt x="40666" y="131084"/>
                </a:lnTo>
                <a:lnTo>
                  <a:pt x="41576" y="130107"/>
                </a:lnTo>
                <a:close/>
              </a:path>
              <a:path w="1715135" h="266700">
                <a:moveTo>
                  <a:pt x="1671883" y="128930"/>
                </a:moveTo>
                <a:lnTo>
                  <a:pt x="1672840" y="129956"/>
                </a:lnTo>
                <a:lnTo>
                  <a:pt x="1674259" y="131084"/>
                </a:lnTo>
                <a:lnTo>
                  <a:pt x="1671883" y="128930"/>
                </a:lnTo>
                <a:close/>
              </a:path>
              <a:path w="1715135" h="266700">
                <a:moveTo>
                  <a:pt x="1714034" y="128930"/>
                </a:moveTo>
                <a:lnTo>
                  <a:pt x="1671883" y="128930"/>
                </a:lnTo>
                <a:lnTo>
                  <a:pt x="1674259" y="131084"/>
                </a:lnTo>
                <a:lnTo>
                  <a:pt x="1674593" y="131084"/>
                </a:lnTo>
                <a:lnTo>
                  <a:pt x="1674513" y="130940"/>
                </a:lnTo>
                <a:lnTo>
                  <a:pt x="1676550" y="130940"/>
                </a:lnTo>
                <a:lnTo>
                  <a:pt x="1676747" y="129876"/>
                </a:lnTo>
                <a:lnTo>
                  <a:pt x="1714209" y="129876"/>
                </a:lnTo>
                <a:lnTo>
                  <a:pt x="1714034" y="128930"/>
                </a:lnTo>
                <a:close/>
              </a:path>
              <a:path w="1715135" h="266700">
                <a:moveTo>
                  <a:pt x="43118" y="128930"/>
                </a:moveTo>
                <a:lnTo>
                  <a:pt x="42673" y="128930"/>
                </a:lnTo>
                <a:lnTo>
                  <a:pt x="41576" y="130107"/>
                </a:lnTo>
                <a:lnTo>
                  <a:pt x="43118" y="128930"/>
                </a:lnTo>
                <a:close/>
              </a:path>
              <a:path w="1715135" h="266700">
                <a:moveTo>
                  <a:pt x="1483356" y="38100"/>
                </a:moveTo>
                <a:lnTo>
                  <a:pt x="857409" y="38100"/>
                </a:lnTo>
                <a:lnTo>
                  <a:pt x="942848" y="38689"/>
                </a:lnTo>
                <a:lnTo>
                  <a:pt x="1025808" y="40417"/>
                </a:lnTo>
                <a:lnTo>
                  <a:pt x="1105865" y="43226"/>
                </a:lnTo>
                <a:lnTo>
                  <a:pt x="1182594" y="47058"/>
                </a:lnTo>
                <a:lnTo>
                  <a:pt x="1255565" y="51854"/>
                </a:lnTo>
                <a:lnTo>
                  <a:pt x="1356948" y="60718"/>
                </a:lnTo>
                <a:lnTo>
                  <a:pt x="1418630" y="67661"/>
                </a:lnTo>
                <a:lnTo>
                  <a:pt x="1475032" y="75355"/>
                </a:lnTo>
                <a:lnTo>
                  <a:pt x="1525701" y="83732"/>
                </a:lnTo>
                <a:lnTo>
                  <a:pt x="1570166" y="92713"/>
                </a:lnTo>
                <a:lnTo>
                  <a:pt x="1607922" y="102204"/>
                </a:lnTo>
                <a:lnTo>
                  <a:pt x="1650674" y="117029"/>
                </a:lnTo>
                <a:lnTo>
                  <a:pt x="1672840" y="129956"/>
                </a:lnTo>
                <a:lnTo>
                  <a:pt x="1671883" y="128930"/>
                </a:lnTo>
                <a:lnTo>
                  <a:pt x="1714034" y="128930"/>
                </a:lnTo>
                <a:lnTo>
                  <a:pt x="1712740" y="121956"/>
                </a:lnTo>
                <a:lnTo>
                  <a:pt x="1677336" y="87612"/>
                </a:lnTo>
                <a:lnTo>
                  <a:pt x="1635110" y="70620"/>
                </a:lnTo>
                <a:lnTo>
                  <a:pt x="1578092" y="55448"/>
                </a:lnTo>
                <a:lnTo>
                  <a:pt x="1532215" y="46192"/>
                </a:lnTo>
                <a:lnTo>
                  <a:pt x="1507037" y="41826"/>
                </a:lnTo>
                <a:lnTo>
                  <a:pt x="1483356" y="38100"/>
                </a:lnTo>
                <a:close/>
              </a:path>
            </a:pathLst>
          </a:custGeom>
          <a:solidFill>
            <a:srgbClr val="FF0000"/>
          </a:solidFill>
        </p:spPr>
        <p:txBody>
          <a:bodyPr wrap="square" lIns="0" tIns="0" rIns="0" bIns="0" rtlCol="0"/>
          <a:lstStyle/>
          <a:p>
            <a:endParaRPr/>
          </a:p>
        </p:txBody>
      </p:sp>
      <p:sp>
        <p:nvSpPr>
          <p:cNvPr id="44" name="object 4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45" name="object 4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6" name="object 46"/>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47" name="object 47"/>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8" name="object 48"/>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49" name="object 49"/>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50" name="object 50"/>
          <p:cNvSpPr txBox="1"/>
          <p:nvPr/>
        </p:nvSpPr>
        <p:spPr>
          <a:xfrm>
            <a:off x="1983739" y="2560320"/>
            <a:ext cx="1156335"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36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51" name="object 51"/>
          <p:cNvSpPr/>
          <p:nvPr/>
        </p:nvSpPr>
        <p:spPr>
          <a:xfrm>
            <a:off x="3850680" y="2255062"/>
            <a:ext cx="149153" cy="82902"/>
          </a:xfrm>
          <a:prstGeom prst="rect">
            <a:avLst/>
          </a:prstGeom>
          <a:blipFill>
            <a:blip r:embed="rId10" cstate="print"/>
            <a:stretch>
              <a:fillRect/>
            </a:stretch>
          </a:blipFill>
        </p:spPr>
        <p:txBody>
          <a:bodyPr wrap="square" lIns="0" tIns="0" rIns="0" bIns="0" rtlCol="0"/>
          <a:lstStyle/>
          <a:p>
            <a:endParaRPr/>
          </a:p>
        </p:txBody>
      </p:sp>
      <p:sp>
        <p:nvSpPr>
          <p:cNvPr id="52" name="object 52"/>
          <p:cNvSpPr/>
          <p:nvPr/>
        </p:nvSpPr>
        <p:spPr>
          <a:xfrm>
            <a:off x="3831048" y="2493819"/>
            <a:ext cx="149153" cy="82902"/>
          </a:xfrm>
          <a:prstGeom prst="rect">
            <a:avLst/>
          </a:prstGeom>
          <a:blipFill>
            <a:blip r:embed="rId11" cstate="print"/>
            <a:stretch>
              <a:fillRect/>
            </a:stretch>
          </a:blipFill>
        </p:spPr>
        <p:txBody>
          <a:bodyPr wrap="square" lIns="0" tIns="0" rIns="0" bIns="0" rtlCol="0"/>
          <a:lstStyle/>
          <a:p>
            <a:endParaRPr/>
          </a:p>
        </p:txBody>
      </p:sp>
      <p:sp>
        <p:nvSpPr>
          <p:cNvPr id="53" name="object 53"/>
          <p:cNvSpPr/>
          <p:nvPr/>
        </p:nvSpPr>
        <p:spPr>
          <a:xfrm>
            <a:off x="3836984" y="2715316"/>
            <a:ext cx="164247" cy="432825"/>
          </a:xfrm>
          <a:prstGeom prst="rect">
            <a:avLst/>
          </a:prstGeom>
          <a:blipFill>
            <a:blip r:embed="rId12" cstate="print"/>
            <a:stretch>
              <a:fillRect/>
            </a:stretch>
          </a:blipFill>
        </p:spPr>
        <p:txBody>
          <a:bodyPr wrap="square" lIns="0" tIns="0" rIns="0" bIns="0" rtlCol="0"/>
          <a:lstStyle/>
          <a:p>
            <a:endParaRPr/>
          </a:p>
        </p:txBody>
      </p:sp>
      <p:sp>
        <p:nvSpPr>
          <p:cNvPr id="55" name="object 55"/>
          <p:cNvSpPr/>
          <p:nvPr/>
        </p:nvSpPr>
        <p:spPr>
          <a:xfrm>
            <a:off x="4442816" y="2495923"/>
            <a:ext cx="166617" cy="647537"/>
          </a:xfrm>
          <a:prstGeom prst="rect">
            <a:avLst/>
          </a:prstGeom>
          <a:blipFill>
            <a:blip r:embed="rId13" cstate="print"/>
            <a:stretch>
              <a:fillRect/>
            </a:stretch>
          </a:blipFill>
        </p:spPr>
        <p:txBody>
          <a:bodyPr wrap="square" lIns="0" tIns="0" rIns="0" bIns="0" rtlCol="0"/>
          <a:lstStyle/>
          <a:p>
            <a:endParaRPr/>
          </a:p>
        </p:txBody>
      </p:sp>
      <p:sp>
        <p:nvSpPr>
          <p:cNvPr id="56" name="object 56"/>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7" name="object 57"/>
          <p:cNvSpPr txBox="1"/>
          <p:nvPr/>
        </p:nvSpPr>
        <p:spPr>
          <a:xfrm>
            <a:off x="4076893" y="6005576"/>
            <a:ext cx="7999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58" name="object 58"/>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59" name="object 59"/>
          <p:cNvSpPr txBox="1"/>
          <p:nvPr/>
        </p:nvSpPr>
        <p:spPr>
          <a:xfrm>
            <a:off x="6164419" y="5927394"/>
            <a:ext cx="1594600"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60" name="object 60"/>
          <p:cNvSpPr/>
          <p:nvPr/>
        </p:nvSpPr>
        <p:spPr>
          <a:xfrm>
            <a:off x="4455795" y="2357452"/>
            <a:ext cx="156209" cy="124947"/>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8541"/>
            <a:ext cx="8915400" cy="57894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0" name="object 10"/>
          <p:cNvSpPr/>
          <p:nvPr/>
        </p:nvSpPr>
        <p:spPr>
          <a:xfrm>
            <a:off x="3831630" y="2383489"/>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64050" y="2209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5210" y="2585505"/>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2317114" y="2568447"/>
            <a:ext cx="28257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17" name="object 17"/>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2" name="object 22"/>
          <p:cNvSpPr txBox="1"/>
          <p:nvPr/>
        </p:nvSpPr>
        <p:spPr>
          <a:xfrm>
            <a:off x="3811450" y="4882895"/>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3" name="object 23"/>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4" name="object 24"/>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5" name="object 25"/>
          <p:cNvSpPr txBox="1"/>
          <p:nvPr/>
        </p:nvSpPr>
        <p:spPr>
          <a:xfrm>
            <a:off x="73177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a:t>
            </a:r>
            <a:r>
              <a:rPr sz="1800" b="1" spc="-110" dirty="0">
                <a:latin typeface="Arial"/>
                <a:cs typeface="Arial"/>
              </a:rPr>
              <a:t> </a:t>
            </a:r>
            <a:r>
              <a:rPr sz="1800" b="1" dirty="0">
                <a:latin typeface="Arial"/>
                <a:cs typeface="Arial"/>
              </a:rPr>
              <a:t>8</a:t>
            </a:r>
            <a:endParaRPr sz="1800">
              <a:latin typeface="Arial"/>
              <a:cs typeface="Arial"/>
            </a:endParaRPr>
          </a:p>
        </p:txBody>
      </p:sp>
      <p:sp>
        <p:nvSpPr>
          <p:cNvPr id="26" name="object 26"/>
          <p:cNvSpPr txBox="1"/>
          <p:nvPr/>
        </p:nvSpPr>
        <p:spPr>
          <a:xfrm>
            <a:off x="7919122" y="2535935"/>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28" name="object 28"/>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9" name="object 29"/>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0" name="object 30"/>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32" name="object 32"/>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3" name="object 33"/>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92120"/>
            <a:ext cx="1103630" cy="22479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a:t>
            </a:r>
            <a:r>
              <a:rPr sz="1400" b="1" spc="-310" dirty="0">
                <a:latin typeface="Arial"/>
                <a:cs typeface="Arial"/>
              </a:rPr>
              <a:t> </a:t>
            </a:r>
            <a:r>
              <a:rPr sz="1500" b="1" baseline="11111" dirty="0">
                <a:latin typeface="Arial"/>
                <a:cs typeface="Arial"/>
              </a:rPr>
              <a:t>RS </a:t>
            </a:r>
            <a:r>
              <a:rPr sz="1200" b="1" baseline="24305" dirty="0">
                <a:latin typeface="Arial"/>
                <a:cs typeface="Arial"/>
              </a:rPr>
              <a:t>P12</a:t>
            </a:r>
            <a:endParaRPr sz="1200" baseline="24305">
              <a:latin typeface="Arial"/>
              <a:cs typeface="Arial"/>
            </a:endParaRPr>
          </a:p>
        </p:txBody>
      </p:sp>
      <p:sp>
        <p:nvSpPr>
          <p:cNvPr id="40" name="object 40"/>
          <p:cNvSpPr/>
          <p:nvPr/>
        </p:nvSpPr>
        <p:spPr>
          <a:xfrm>
            <a:off x="3835210" y="314888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64050" y="3149469"/>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2249223" y="929920"/>
            <a:ext cx="2194560" cy="2628265"/>
          </a:xfrm>
          <a:custGeom>
            <a:avLst/>
            <a:gdLst/>
            <a:ahLst/>
            <a:cxnLst/>
            <a:rect l="l" t="t" r="r" b="b"/>
            <a:pathLst>
              <a:path w="2194560" h="2628265">
                <a:moveTo>
                  <a:pt x="2138054" y="2575442"/>
                </a:moveTo>
                <a:lnTo>
                  <a:pt x="2116110" y="2593746"/>
                </a:lnTo>
                <a:lnTo>
                  <a:pt x="2194179" y="2627857"/>
                </a:lnTo>
                <a:lnTo>
                  <a:pt x="2184119" y="2585192"/>
                </a:lnTo>
                <a:lnTo>
                  <a:pt x="2146186" y="2585192"/>
                </a:lnTo>
                <a:lnTo>
                  <a:pt x="2138054" y="2575442"/>
                </a:lnTo>
                <a:close/>
              </a:path>
              <a:path w="2194560" h="2628265">
                <a:moveTo>
                  <a:pt x="2152683" y="2563240"/>
                </a:moveTo>
                <a:lnTo>
                  <a:pt x="2138054" y="2575442"/>
                </a:lnTo>
                <a:lnTo>
                  <a:pt x="2146186" y="2585192"/>
                </a:lnTo>
                <a:lnTo>
                  <a:pt x="2160816" y="2572990"/>
                </a:lnTo>
                <a:lnTo>
                  <a:pt x="2152683" y="2563240"/>
                </a:lnTo>
                <a:close/>
              </a:path>
              <a:path w="2194560" h="2628265">
                <a:moveTo>
                  <a:pt x="2174627" y="2544936"/>
                </a:moveTo>
                <a:lnTo>
                  <a:pt x="2152683" y="2563240"/>
                </a:lnTo>
                <a:lnTo>
                  <a:pt x="2160816" y="2572990"/>
                </a:lnTo>
                <a:lnTo>
                  <a:pt x="2146186" y="2585192"/>
                </a:lnTo>
                <a:lnTo>
                  <a:pt x="2184119" y="2585192"/>
                </a:lnTo>
                <a:lnTo>
                  <a:pt x="2174627" y="2544936"/>
                </a:lnTo>
                <a:close/>
              </a:path>
              <a:path w="2194560" h="2628265">
                <a:moveTo>
                  <a:pt x="14629" y="0"/>
                </a:moveTo>
                <a:lnTo>
                  <a:pt x="0" y="12202"/>
                </a:lnTo>
                <a:lnTo>
                  <a:pt x="2138054" y="2575442"/>
                </a:lnTo>
                <a:lnTo>
                  <a:pt x="2152683" y="2563240"/>
                </a:lnTo>
                <a:lnTo>
                  <a:pt x="14629" y="0"/>
                </a:lnTo>
                <a:close/>
              </a:path>
            </a:pathLst>
          </a:custGeom>
          <a:solidFill>
            <a:srgbClr val="0000FF"/>
          </a:solidFill>
        </p:spPr>
        <p:txBody>
          <a:bodyPr wrap="square" lIns="0" tIns="0" rIns="0" bIns="0" rtlCol="0"/>
          <a:lstStyle/>
          <a:p>
            <a:endParaRPr/>
          </a:p>
        </p:txBody>
      </p:sp>
      <p:sp>
        <p:nvSpPr>
          <p:cNvPr id="43" name="object 43"/>
          <p:cNvSpPr/>
          <p:nvPr/>
        </p:nvSpPr>
        <p:spPr>
          <a:xfrm>
            <a:off x="2072173" y="562419"/>
            <a:ext cx="4869815" cy="2453640"/>
          </a:xfrm>
          <a:custGeom>
            <a:avLst/>
            <a:gdLst/>
            <a:ahLst/>
            <a:cxnLst/>
            <a:rect l="l" t="t" r="r" b="b"/>
            <a:pathLst>
              <a:path w="4869815" h="2453640">
                <a:moveTo>
                  <a:pt x="4797284" y="2427412"/>
                </a:moveTo>
                <a:lnTo>
                  <a:pt x="4784454" y="2452946"/>
                </a:lnTo>
                <a:lnTo>
                  <a:pt x="4869648" y="2453112"/>
                </a:lnTo>
                <a:lnTo>
                  <a:pt x="4854713" y="2433118"/>
                </a:lnTo>
                <a:lnTo>
                  <a:pt x="4808639" y="2433118"/>
                </a:lnTo>
                <a:lnTo>
                  <a:pt x="4797284" y="2427412"/>
                </a:lnTo>
                <a:close/>
              </a:path>
              <a:path w="4869815" h="2453640">
                <a:moveTo>
                  <a:pt x="4805836" y="2410391"/>
                </a:moveTo>
                <a:lnTo>
                  <a:pt x="4797284" y="2427412"/>
                </a:lnTo>
                <a:lnTo>
                  <a:pt x="4808639" y="2433118"/>
                </a:lnTo>
                <a:lnTo>
                  <a:pt x="4817191" y="2416096"/>
                </a:lnTo>
                <a:lnTo>
                  <a:pt x="4805836" y="2410391"/>
                </a:lnTo>
                <a:close/>
              </a:path>
              <a:path w="4869815" h="2453640">
                <a:moveTo>
                  <a:pt x="4818665" y="2384858"/>
                </a:moveTo>
                <a:lnTo>
                  <a:pt x="4805836" y="2410391"/>
                </a:lnTo>
                <a:lnTo>
                  <a:pt x="4817191" y="2416096"/>
                </a:lnTo>
                <a:lnTo>
                  <a:pt x="4808639" y="2433118"/>
                </a:lnTo>
                <a:lnTo>
                  <a:pt x="4854713" y="2433118"/>
                </a:lnTo>
                <a:lnTo>
                  <a:pt x="4818665" y="2384858"/>
                </a:lnTo>
                <a:close/>
              </a:path>
              <a:path w="4869815" h="2453640">
                <a:moveTo>
                  <a:pt x="8553" y="0"/>
                </a:moveTo>
                <a:lnTo>
                  <a:pt x="0" y="17023"/>
                </a:lnTo>
                <a:lnTo>
                  <a:pt x="4797284" y="2427412"/>
                </a:lnTo>
                <a:lnTo>
                  <a:pt x="4805836" y="2410391"/>
                </a:lnTo>
                <a:lnTo>
                  <a:pt x="8553" y="0"/>
                </a:lnTo>
                <a:close/>
              </a:path>
            </a:pathLst>
          </a:custGeom>
          <a:solidFill>
            <a:srgbClr val="0000FF"/>
          </a:solidFill>
        </p:spPr>
        <p:txBody>
          <a:bodyPr wrap="square" lIns="0" tIns="0" rIns="0" bIns="0" rtlCol="0"/>
          <a:lstStyle/>
          <a:p>
            <a:endParaRPr/>
          </a:p>
        </p:txBody>
      </p:sp>
      <p:sp>
        <p:nvSpPr>
          <p:cNvPr id="44" name="object 4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45" name="object 4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6" name="object 46"/>
          <p:cNvSpPr/>
          <p:nvPr/>
        </p:nvSpPr>
        <p:spPr>
          <a:xfrm>
            <a:off x="4943273" y="5474326"/>
            <a:ext cx="3505198" cy="1219200"/>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8" name="object 48"/>
          <p:cNvSpPr/>
          <p:nvPr/>
        </p:nvSpPr>
        <p:spPr>
          <a:xfrm>
            <a:off x="5916622" y="2584456"/>
            <a:ext cx="301625" cy="267335"/>
          </a:xfrm>
          <a:custGeom>
            <a:avLst/>
            <a:gdLst/>
            <a:ahLst/>
            <a:cxnLst/>
            <a:rect l="l" t="t" r="r" b="b"/>
            <a:pathLst>
              <a:path w="301625" h="267335">
                <a:moveTo>
                  <a:pt x="150520" y="0"/>
                </a:moveTo>
                <a:lnTo>
                  <a:pt x="105893" y="6022"/>
                </a:lnTo>
                <a:lnTo>
                  <a:pt x="66942" y="22519"/>
                </a:lnTo>
                <a:lnTo>
                  <a:pt x="26376" y="58120"/>
                </a:lnTo>
                <a:lnTo>
                  <a:pt x="6738" y="93995"/>
                </a:lnTo>
                <a:lnTo>
                  <a:pt x="0" y="133987"/>
                </a:lnTo>
                <a:lnTo>
                  <a:pt x="828" y="147721"/>
                </a:lnTo>
                <a:lnTo>
                  <a:pt x="12120" y="186212"/>
                </a:lnTo>
                <a:lnTo>
                  <a:pt x="44291" y="228258"/>
                </a:lnTo>
                <a:lnTo>
                  <a:pt x="92622" y="256945"/>
                </a:lnTo>
                <a:lnTo>
                  <a:pt x="135749" y="266590"/>
                </a:lnTo>
                <a:lnTo>
                  <a:pt x="151084" y="267247"/>
                </a:lnTo>
                <a:lnTo>
                  <a:pt x="166419" y="266539"/>
                </a:lnTo>
                <a:lnTo>
                  <a:pt x="181319" y="264510"/>
                </a:lnTo>
                <a:lnTo>
                  <a:pt x="195709" y="261225"/>
                </a:lnTo>
                <a:lnTo>
                  <a:pt x="209773" y="256630"/>
                </a:lnTo>
                <a:lnTo>
                  <a:pt x="214102" y="254560"/>
                </a:lnTo>
                <a:lnTo>
                  <a:pt x="150520" y="254560"/>
                </a:lnTo>
                <a:lnTo>
                  <a:pt x="136314" y="253902"/>
                </a:lnTo>
                <a:lnTo>
                  <a:pt x="122534" y="252023"/>
                </a:lnTo>
                <a:lnTo>
                  <a:pt x="109246" y="248988"/>
                </a:lnTo>
                <a:lnTo>
                  <a:pt x="96519" y="244857"/>
                </a:lnTo>
                <a:lnTo>
                  <a:pt x="74001" y="234029"/>
                </a:lnTo>
                <a:lnTo>
                  <a:pt x="73765" y="234029"/>
                </a:lnTo>
                <a:lnTo>
                  <a:pt x="72770" y="233437"/>
                </a:lnTo>
                <a:lnTo>
                  <a:pt x="72951" y="233437"/>
                </a:lnTo>
                <a:lnTo>
                  <a:pt x="53478" y="219283"/>
                </a:lnTo>
                <a:lnTo>
                  <a:pt x="53286" y="219283"/>
                </a:lnTo>
                <a:lnTo>
                  <a:pt x="52384" y="218488"/>
                </a:lnTo>
                <a:lnTo>
                  <a:pt x="52542" y="218488"/>
                </a:lnTo>
                <a:lnTo>
                  <a:pt x="36334" y="201181"/>
                </a:lnTo>
                <a:lnTo>
                  <a:pt x="35646" y="200446"/>
                </a:lnTo>
                <a:lnTo>
                  <a:pt x="29002" y="190687"/>
                </a:lnTo>
                <a:lnTo>
                  <a:pt x="13341" y="145553"/>
                </a:lnTo>
                <a:lnTo>
                  <a:pt x="12678" y="133259"/>
                </a:lnTo>
                <a:lnTo>
                  <a:pt x="13425" y="120973"/>
                </a:lnTo>
                <a:lnTo>
                  <a:pt x="29347" y="76000"/>
                </a:lnTo>
                <a:lnTo>
                  <a:pt x="35729" y="66800"/>
                </a:lnTo>
                <a:lnTo>
                  <a:pt x="36239" y="66065"/>
                </a:lnTo>
                <a:lnTo>
                  <a:pt x="52542" y="48759"/>
                </a:lnTo>
                <a:lnTo>
                  <a:pt x="52384" y="48759"/>
                </a:lnTo>
                <a:lnTo>
                  <a:pt x="53286" y="47964"/>
                </a:lnTo>
                <a:lnTo>
                  <a:pt x="53478" y="47964"/>
                </a:lnTo>
                <a:lnTo>
                  <a:pt x="72949" y="33809"/>
                </a:lnTo>
                <a:lnTo>
                  <a:pt x="72770" y="33809"/>
                </a:lnTo>
                <a:lnTo>
                  <a:pt x="73765" y="33216"/>
                </a:lnTo>
                <a:lnTo>
                  <a:pt x="74011" y="33216"/>
                </a:lnTo>
                <a:lnTo>
                  <a:pt x="97309" y="22075"/>
                </a:lnTo>
                <a:lnTo>
                  <a:pt x="109792" y="18108"/>
                </a:lnTo>
                <a:lnTo>
                  <a:pt x="123090" y="15123"/>
                </a:lnTo>
                <a:lnTo>
                  <a:pt x="136878" y="13294"/>
                </a:lnTo>
                <a:lnTo>
                  <a:pt x="151084" y="12687"/>
                </a:lnTo>
                <a:lnTo>
                  <a:pt x="213995" y="12687"/>
                </a:lnTo>
                <a:lnTo>
                  <a:pt x="208982" y="10302"/>
                </a:lnTo>
                <a:lnTo>
                  <a:pt x="195164" y="5872"/>
                </a:lnTo>
                <a:lnTo>
                  <a:pt x="180762" y="2636"/>
                </a:lnTo>
                <a:lnTo>
                  <a:pt x="165854" y="656"/>
                </a:lnTo>
                <a:lnTo>
                  <a:pt x="150520" y="0"/>
                </a:lnTo>
                <a:close/>
              </a:path>
              <a:path w="301625" h="267335">
                <a:moveTo>
                  <a:pt x="228306" y="233689"/>
                </a:moveTo>
                <a:lnTo>
                  <a:pt x="191811" y="249137"/>
                </a:lnTo>
                <a:lnTo>
                  <a:pt x="150520" y="254560"/>
                </a:lnTo>
                <a:lnTo>
                  <a:pt x="214102" y="254560"/>
                </a:lnTo>
                <a:lnTo>
                  <a:pt x="234661" y="244727"/>
                </a:lnTo>
                <a:lnTo>
                  <a:pt x="234994" y="244529"/>
                </a:lnTo>
                <a:lnTo>
                  <a:pt x="249438" y="234029"/>
                </a:lnTo>
                <a:lnTo>
                  <a:pt x="227839" y="234029"/>
                </a:lnTo>
                <a:lnTo>
                  <a:pt x="228306" y="233689"/>
                </a:lnTo>
                <a:close/>
              </a:path>
              <a:path w="301625" h="267335">
                <a:moveTo>
                  <a:pt x="72770" y="233437"/>
                </a:moveTo>
                <a:lnTo>
                  <a:pt x="73765" y="234029"/>
                </a:lnTo>
                <a:lnTo>
                  <a:pt x="73294" y="233689"/>
                </a:lnTo>
                <a:lnTo>
                  <a:pt x="72770" y="233437"/>
                </a:lnTo>
                <a:close/>
              </a:path>
              <a:path w="301625" h="267335">
                <a:moveTo>
                  <a:pt x="73303" y="233693"/>
                </a:moveTo>
                <a:lnTo>
                  <a:pt x="73765" y="234029"/>
                </a:lnTo>
                <a:lnTo>
                  <a:pt x="74001" y="234029"/>
                </a:lnTo>
                <a:lnTo>
                  <a:pt x="73303" y="233693"/>
                </a:lnTo>
                <a:close/>
              </a:path>
              <a:path w="301625" h="267335">
                <a:moveTo>
                  <a:pt x="228833" y="233437"/>
                </a:moveTo>
                <a:lnTo>
                  <a:pt x="228301" y="233693"/>
                </a:lnTo>
                <a:lnTo>
                  <a:pt x="227839" y="234029"/>
                </a:lnTo>
                <a:lnTo>
                  <a:pt x="228833" y="233437"/>
                </a:lnTo>
                <a:close/>
              </a:path>
              <a:path w="301625" h="267335">
                <a:moveTo>
                  <a:pt x="250252" y="233437"/>
                </a:moveTo>
                <a:lnTo>
                  <a:pt x="228833" y="233437"/>
                </a:lnTo>
                <a:lnTo>
                  <a:pt x="227839" y="234029"/>
                </a:lnTo>
                <a:lnTo>
                  <a:pt x="249438" y="234029"/>
                </a:lnTo>
                <a:lnTo>
                  <a:pt x="250252" y="233437"/>
                </a:lnTo>
                <a:close/>
              </a:path>
              <a:path w="301625" h="267335">
                <a:moveTo>
                  <a:pt x="72951" y="233437"/>
                </a:moveTo>
                <a:lnTo>
                  <a:pt x="72770" y="233437"/>
                </a:lnTo>
                <a:lnTo>
                  <a:pt x="73303" y="233693"/>
                </a:lnTo>
                <a:lnTo>
                  <a:pt x="72951" y="233437"/>
                </a:lnTo>
                <a:close/>
              </a:path>
              <a:path w="301625" h="267335">
                <a:moveTo>
                  <a:pt x="248727" y="218846"/>
                </a:moveTo>
                <a:lnTo>
                  <a:pt x="228306" y="233689"/>
                </a:lnTo>
                <a:lnTo>
                  <a:pt x="228833" y="233437"/>
                </a:lnTo>
                <a:lnTo>
                  <a:pt x="250252" y="233437"/>
                </a:lnTo>
                <a:lnTo>
                  <a:pt x="257011" y="228523"/>
                </a:lnTo>
                <a:lnTo>
                  <a:pt x="257313" y="228258"/>
                </a:lnTo>
                <a:lnTo>
                  <a:pt x="265717" y="219283"/>
                </a:lnTo>
                <a:lnTo>
                  <a:pt x="248318" y="219283"/>
                </a:lnTo>
                <a:lnTo>
                  <a:pt x="248727" y="218846"/>
                </a:lnTo>
                <a:close/>
              </a:path>
              <a:path w="301625" h="267335">
                <a:moveTo>
                  <a:pt x="52384" y="218488"/>
                </a:moveTo>
                <a:lnTo>
                  <a:pt x="53286" y="219283"/>
                </a:lnTo>
                <a:lnTo>
                  <a:pt x="52877" y="218846"/>
                </a:lnTo>
                <a:lnTo>
                  <a:pt x="52384" y="218488"/>
                </a:lnTo>
                <a:close/>
              </a:path>
              <a:path w="301625" h="267335">
                <a:moveTo>
                  <a:pt x="52877" y="218846"/>
                </a:moveTo>
                <a:lnTo>
                  <a:pt x="53286" y="219283"/>
                </a:lnTo>
                <a:lnTo>
                  <a:pt x="53478" y="219283"/>
                </a:lnTo>
                <a:lnTo>
                  <a:pt x="52877" y="218846"/>
                </a:lnTo>
                <a:close/>
              </a:path>
              <a:path w="301625" h="267335">
                <a:moveTo>
                  <a:pt x="249219" y="218488"/>
                </a:moveTo>
                <a:lnTo>
                  <a:pt x="248727" y="218846"/>
                </a:lnTo>
                <a:lnTo>
                  <a:pt x="248318" y="219283"/>
                </a:lnTo>
                <a:lnTo>
                  <a:pt x="249219" y="218488"/>
                </a:lnTo>
                <a:close/>
              </a:path>
              <a:path w="301625" h="267335">
                <a:moveTo>
                  <a:pt x="266462" y="218488"/>
                </a:moveTo>
                <a:lnTo>
                  <a:pt x="249219" y="218488"/>
                </a:lnTo>
                <a:lnTo>
                  <a:pt x="248318" y="219283"/>
                </a:lnTo>
                <a:lnTo>
                  <a:pt x="265717" y="219283"/>
                </a:lnTo>
                <a:lnTo>
                  <a:pt x="266462" y="218488"/>
                </a:lnTo>
                <a:close/>
              </a:path>
              <a:path w="301625" h="267335">
                <a:moveTo>
                  <a:pt x="52542" y="218488"/>
                </a:moveTo>
                <a:lnTo>
                  <a:pt x="52384" y="218488"/>
                </a:lnTo>
                <a:lnTo>
                  <a:pt x="52877" y="218846"/>
                </a:lnTo>
                <a:lnTo>
                  <a:pt x="52542" y="218488"/>
                </a:lnTo>
                <a:close/>
              </a:path>
              <a:path w="301625" h="267335">
                <a:moveTo>
                  <a:pt x="281269" y="200446"/>
                </a:moveTo>
                <a:lnTo>
                  <a:pt x="265958" y="200446"/>
                </a:lnTo>
                <a:lnTo>
                  <a:pt x="265365" y="201181"/>
                </a:lnTo>
                <a:lnTo>
                  <a:pt x="248727" y="218846"/>
                </a:lnTo>
                <a:lnTo>
                  <a:pt x="249219" y="218488"/>
                </a:lnTo>
                <a:lnTo>
                  <a:pt x="266462" y="218488"/>
                </a:lnTo>
                <a:lnTo>
                  <a:pt x="275228"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8" y="200788"/>
                </a:moveTo>
                <a:lnTo>
                  <a:pt x="265269" y="201181"/>
                </a:lnTo>
                <a:lnTo>
                  <a:pt x="265638" y="200788"/>
                </a:lnTo>
                <a:close/>
              </a:path>
              <a:path w="301625" h="267335">
                <a:moveTo>
                  <a:pt x="265958" y="200446"/>
                </a:moveTo>
                <a:lnTo>
                  <a:pt x="265633" y="200795"/>
                </a:lnTo>
                <a:lnTo>
                  <a:pt x="265365" y="201181"/>
                </a:lnTo>
                <a:lnTo>
                  <a:pt x="265958" y="200446"/>
                </a:lnTo>
                <a:close/>
              </a:path>
              <a:path w="301625" h="267335">
                <a:moveTo>
                  <a:pt x="35732" y="200446"/>
                </a:moveTo>
                <a:lnTo>
                  <a:pt x="35972" y="200795"/>
                </a:lnTo>
                <a:lnTo>
                  <a:pt x="35732" y="200446"/>
                </a:lnTo>
                <a:close/>
              </a:path>
              <a:path w="301625" h="267335">
                <a:moveTo>
                  <a:pt x="280792" y="66065"/>
                </a:moveTo>
                <a:lnTo>
                  <a:pt x="265365" y="66065"/>
                </a:lnTo>
                <a:lnTo>
                  <a:pt x="265958" y="66800"/>
                </a:lnTo>
                <a:lnTo>
                  <a:pt x="286235" y="109750"/>
                </a:lnTo>
                <a:lnTo>
                  <a:pt x="288925" y="133987"/>
                </a:lnTo>
                <a:lnTo>
                  <a:pt x="288179" y="146273"/>
                </a:lnTo>
                <a:lnTo>
                  <a:pt x="272257" y="191246"/>
                </a:lnTo>
                <a:lnTo>
                  <a:pt x="265638" y="200788"/>
                </a:lnTo>
                <a:lnTo>
                  <a:pt x="265958" y="200446"/>
                </a:lnTo>
                <a:lnTo>
                  <a:pt x="281269" y="200446"/>
                </a:lnTo>
                <a:lnTo>
                  <a:pt x="283400" y="197338"/>
                </a:lnTo>
                <a:lnTo>
                  <a:pt x="298587" y="160359"/>
                </a:lnTo>
                <a:lnTo>
                  <a:pt x="301604" y="133259"/>
                </a:lnTo>
                <a:lnTo>
                  <a:pt x="300776" y="119526"/>
                </a:lnTo>
                <a:lnTo>
                  <a:pt x="298425" y="106193"/>
                </a:lnTo>
                <a:lnTo>
                  <a:pt x="294634" y="93338"/>
                </a:lnTo>
                <a:lnTo>
                  <a:pt x="289483" y="81033"/>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2" y="66452"/>
                </a:moveTo>
                <a:lnTo>
                  <a:pt x="265872" y="66800"/>
                </a:lnTo>
                <a:lnTo>
                  <a:pt x="265632" y="66452"/>
                </a:lnTo>
                <a:close/>
              </a:path>
              <a:path w="301625" h="267335">
                <a:moveTo>
                  <a:pt x="265365" y="66065"/>
                </a:moveTo>
                <a:lnTo>
                  <a:pt x="265638" y="66458"/>
                </a:lnTo>
                <a:lnTo>
                  <a:pt x="265958" y="66800"/>
                </a:lnTo>
                <a:lnTo>
                  <a:pt x="265365" y="66065"/>
                </a:lnTo>
                <a:close/>
              </a:path>
              <a:path w="301625" h="267335">
                <a:moveTo>
                  <a:pt x="36334" y="66065"/>
                </a:moveTo>
                <a:lnTo>
                  <a:pt x="35966" y="66458"/>
                </a:lnTo>
                <a:lnTo>
                  <a:pt x="36334" y="66065"/>
                </a:lnTo>
                <a:close/>
              </a:path>
              <a:path w="301625" h="267335">
                <a:moveTo>
                  <a:pt x="248727" y="48401"/>
                </a:moveTo>
                <a:lnTo>
                  <a:pt x="265632" y="66452"/>
                </a:lnTo>
                <a:lnTo>
                  <a:pt x="265365" y="66065"/>
                </a:lnTo>
                <a:lnTo>
                  <a:pt x="280792" y="66065"/>
                </a:lnTo>
                <a:lnTo>
                  <a:pt x="275821" y="58855"/>
                </a:lnTo>
                <a:lnTo>
                  <a:pt x="275443" y="58350"/>
                </a:lnTo>
                <a:lnTo>
                  <a:pt x="266462" y="48759"/>
                </a:lnTo>
                <a:lnTo>
                  <a:pt x="249219" y="48759"/>
                </a:lnTo>
                <a:lnTo>
                  <a:pt x="248727" y="48401"/>
                </a:lnTo>
                <a:close/>
              </a:path>
              <a:path w="301625" h="267335">
                <a:moveTo>
                  <a:pt x="53286" y="47964"/>
                </a:moveTo>
                <a:lnTo>
                  <a:pt x="52384" y="48759"/>
                </a:lnTo>
                <a:lnTo>
                  <a:pt x="52877" y="48401"/>
                </a:lnTo>
                <a:lnTo>
                  <a:pt x="53286" y="47964"/>
                </a:lnTo>
                <a:close/>
              </a:path>
              <a:path w="301625" h="267335">
                <a:moveTo>
                  <a:pt x="52877" y="48401"/>
                </a:moveTo>
                <a:lnTo>
                  <a:pt x="52384" y="48759"/>
                </a:lnTo>
                <a:lnTo>
                  <a:pt x="52542" y="48759"/>
                </a:lnTo>
                <a:lnTo>
                  <a:pt x="52877" y="48401"/>
                </a:lnTo>
                <a:close/>
              </a:path>
              <a:path w="301625" h="267335">
                <a:moveTo>
                  <a:pt x="248318" y="47964"/>
                </a:moveTo>
                <a:lnTo>
                  <a:pt x="248727" y="48401"/>
                </a:lnTo>
                <a:lnTo>
                  <a:pt x="249219" y="48759"/>
                </a:lnTo>
                <a:lnTo>
                  <a:pt x="248318" y="47964"/>
                </a:lnTo>
                <a:close/>
              </a:path>
              <a:path w="301625" h="267335">
                <a:moveTo>
                  <a:pt x="265718" y="47964"/>
                </a:moveTo>
                <a:lnTo>
                  <a:pt x="248318" y="47964"/>
                </a:lnTo>
                <a:lnTo>
                  <a:pt x="249219" y="48759"/>
                </a:lnTo>
                <a:lnTo>
                  <a:pt x="266462" y="48759"/>
                </a:lnTo>
                <a:lnTo>
                  <a:pt x="265718" y="47964"/>
                </a:lnTo>
                <a:close/>
              </a:path>
              <a:path w="301625" h="267335">
                <a:moveTo>
                  <a:pt x="53478" y="47964"/>
                </a:moveTo>
                <a:lnTo>
                  <a:pt x="53286" y="47964"/>
                </a:lnTo>
                <a:lnTo>
                  <a:pt x="52877" y="48401"/>
                </a:lnTo>
                <a:lnTo>
                  <a:pt x="53478" y="47964"/>
                </a:lnTo>
                <a:close/>
              </a:path>
              <a:path w="301625" h="267335">
                <a:moveTo>
                  <a:pt x="228306" y="33556"/>
                </a:moveTo>
                <a:lnTo>
                  <a:pt x="248727" y="48401"/>
                </a:lnTo>
                <a:lnTo>
                  <a:pt x="248318" y="47964"/>
                </a:lnTo>
                <a:lnTo>
                  <a:pt x="265718" y="47964"/>
                </a:lnTo>
                <a:lnTo>
                  <a:pt x="257313" y="38988"/>
                </a:lnTo>
                <a:lnTo>
                  <a:pt x="257011" y="38722"/>
                </a:lnTo>
                <a:lnTo>
                  <a:pt x="250253" y="33809"/>
                </a:lnTo>
                <a:lnTo>
                  <a:pt x="228833" y="33809"/>
                </a:lnTo>
                <a:lnTo>
                  <a:pt x="228306" y="33556"/>
                </a:lnTo>
                <a:close/>
              </a:path>
              <a:path w="301625" h="267335">
                <a:moveTo>
                  <a:pt x="73765" y="33216"/>
                </a:moveTo>
                <a:lnTo>
                  <a:pt x="72770" y="33809"/>
                </a:lnTo>
                <a:lnTo>
                  <a:pt x="73298" y="33556"/>
                </a:lnTo>
                <a:lnTo>
                  <a:pt x="73765" y="33216"/>
                </a:lnTo>
                <a:close/>
              </a:path>
              <a:path w="301625" h="267335">
                <a:moveTo>
                  <a:pt x="73292" y="33560"/>
                </a:moveTo>
                <a:lnTo>
                  <a:pt x="72770" y="33809"/>
                </a:lnTo>
                <a:lnTo>
                  <a:pt x="72949" y="33809"/>
                </a:lnTo>
                <a:lnTo>
                  <a:pt x="73292" y="33560"/>
                </a:lnTo>
                <a:close/>
              </a:path>
              <a:path w="301625" h="267335">
                <a:moveTo>
                  <a:pt x="227839" y="33216"/>
                </a:moveTo>
                <a:lnTo>
                  <a:pt x="228314" y="33560"/>
                </a:lnTo>
                <a:lnTo>
                  <a:pt x="228833" y="33809"/>
                </a:lnTo>
                <a:lnTo>
                  <a:pt x="227839" y="33216"/>
                </a:lnTo>
                <a:close/>
              </a:path>
              <a:path w="301625" h="267335">
                <a:moveTo>
                  <a:pt x="249437" y="33216"/>
                </a:moveTo>
                <a:lnTo>
                  <a:pt x="227839" y="33216"/>
                </a:lnTo>
                <a:lnTo>
                  <a:pt x="228833" y="33809"/>
                </a:lnTo>
                <a:lnTo>
                  <a:pt x="250253" y="33809"/>
                </a:lnTo>
                <a:lnTo>
                  <a:pt x="249437" y="33216"/>
                </a:lnTo>
                <a:close/>
              </a:path>
              <a:path w="301625" h="267335">
                <a:moveTo>
                  <a:pt x="74011" y="33216"/>
                </a:moveTo>
                <a:lnTo>
                  <a:pt x="73765" y="33216"/>
                </a:lnTo>
                <a:lnTo>
                  <a:pt x="73292" y="33560"/>
                </a:lnTo>
                <a:lnTo>
                  <a:pt x="74011" y="33216"/>
                </a:lnTo>
                <a:close/>
              </a:path>
              <a:path w="301625" h="267335">
                <a:moveTo>
                  <a:pt x="213995" y="12687"/>
                </a:moveTo>
                <a:lnTo>
                  <a:pt x="151084" y="12687"/>
                </a:lnTo>
                <a:lnTo>
                  <a:pt x="165290" y="13343"/>
                </a:lnTo>
                <a:lnTo>
                  <a:pt x="179069" y="15222"/>
                </a:lnTo>
                <a:lnTo>
                  <a:pt x="192358" y="18258"/>
                </a:lnTo>
                <a:lnTo>
                  <a:pt x="205084" y="22388"/>
                </a:lnTo>
                <a:lnTo>
                  <a:pt x="228306" y="33556"/>
                </a:lnTo>
                <a:lnTo>
                  <a:pt x="227839" y="33216"/>
                </a:lnTo>
                <a:lnTo>
                  <a:pt x="249437" y="33216"/>
                </a:lnTo>
                <a:lnTo>
                  <a:pt x="234993" y="22717"/>
                </a:lnTo>
                <a:lnTo>
                  <a:pt x="234661" y="22519"/>
                </a:lnTo>
                <a:lnTo>
                  <a:pt x="213995" y="12687"/>
                </a:lnTo>
                <a:close/>
              </a:path>
            </a:pathLst>
          </a:custGeom>
          <a:solidFill>
            <a:srgbClr val="595959"/>
          </a:solidFill>
        </p:spPr>
        <p:txBody>
          <a:bodyPr wrap="square" lIns="0" tIns="0" rIns="0" bIns="0" rtlCol="0"/>
          <a:lstStyle/>
          <a:p>
            <a:endParaRPr/>
          </a:p>
        </p:txBody>
      </p:sp>
      <p:sp>
        <p:nvSpPr>
          <p:cNvPr id="49" name="object 49"/>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50" name="object 50"/>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51" name="object 51"/>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52" name="object 52"/>
          <p:cNvSpPr/>
          <p:nvPr/>
        </p:nvSpPr>
        <p:spPr>
          <a:xfrm>
            <a:off x="3832602" y="2267318"/>
            <a:ext cx="149153" cy="82902"/>
          </a:xfrm>
          <a:prstGeom prst="rect">
            <a:avLst/>
          </a:prstGeom>
          <a:blipFill>
            <a:blip r:embed="rId9" cstate="print"/>
            <a:stretch>
              <a:fillRect/>
            </a:stretch>
          </a:blipFill>
        </p:spPr>
        <p:txBody>
          <a:bodyPr wrap="square" lIns="0" tIns="0" rIns="0" bIns="0" rtlCol="0"/>
          <a:lstStyle/>
          <a:p>
            <a:endParaRPr/>
          </a:p>
        </p:txBody>
      </p:sp>
      <p:sp>
        <p:nvSpPr>
          <p:cNvPr id="53" name="object 53"/>
          <p:cNvSpPr/>
          <p:nvPr/>
        </p:nvSpPr>
        <p:spPr>
          <a:xfrm>
            <a:off x="3828693" y="2494092"/>
            <a:ext cx="149153" cy="82902"/>
          </a:xfrm>
          <a:prstGeom prst="rect">
            <a:avLst/>
          </a:prstGeom>
          <a:blipFill>
            <a:blip r:embed="rId10" cstate="print"/>
            <a:stretch>
              <a:fillRect/>
            </a:stretch>
          </a:blipFill>
        </p:spPr>
        <p:txBody>
          <a:bodyPr wrap="square" lIns="0" tIns="0" rIns="0" bIns="0" rtlCol="0"/>
          <a:lstStyle/>
          <a:p>
            <a:endParaRPr/>
          </a:p>
        </p:txBody>
      </p:sp>
      <p:sp>
        <p:nvSpPr>
          <p:cNvPr id="54" name="object 54"/>
          <p:cNvSpPr/>
          <p:nvPr/>
        </p:nvSpPr>
        <p:spPr>
          <a:xfrm>
            <a:off x="4448655" y="2509852"/>
            <a:ext cx="180406" cy="621764"/>
          </a:xfrm>
          <a:prstGeom prst="rect">
            <a:avLst/>
          </a:prstGeom>
          <a:blipFill>
            <a:blip r:embed="rId11" cstate="print"/>
            <a:stretch>
              <a:fillRect/>
            </a:stretch>
          </a:blipFill>
        </p:spPr>
        <p:txBody>
          <a:bodyPr wrap="square" lIns="0" tIns="0" rIns="0" bIns="0" rtlCol="0"/>
          <a:lstStyle/>
          <a:p>
            <a:endParaRPr/>
          </a:p>
        </p:txBody>
      </p:sp>
      <p:sp>
        <p:nvSpPr>
          <p:cNvPr id="55" name="object 55"/>
          <p:cNvSpPr/>
          <p:nvPr/>
        </p:nvSpPr>
        <p:spPr>
          <a:xfrm>
            <a:off x="574381" y="6229016"/>
            <a:ext cx="497156" cy="176521"/>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4452975" y="3500452"/>
            <a:ext cx="156210" cy="124947"/>
          </a:xfrm>
          <a:prstGeom prst="rect">
            <a:avLst/>
          </a:prstGeom>
          <a:blipFill>
            <a:blip r:embed="rId13" cstate="print"/>
            <a:stretch>
              <a:fillRect/>
            </a:stretch>
          </a:blipFill>
        </p:spPr>
        <p:txBody>
          <a:bodyPr wrap="square" lIns="0" tIns="0" rIns="0" bIns="0" rtlCol="0"/>
          <a:lstStyle/>
          <a:p>
            <a:endParaRPr/>
          </a:p>
        </p:txBody>
      </p:sp>
      <p:sp>
        <p:nvSpPr>
          <p:cNvPr id="57" name="object 5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8" name="object 58"/>
          <p:cNvSpPr txBox="1"/>
          <p:nvPr/>
        </p:nvSpPr>
        <p:spPr>
          <a:xfrm>
            <a:off x="4076893" y="6005576"/>
            <a:ext cx="7999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59" name="object 59"/>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60" name="object 60"/>
          <p:cNvSpPr txBox="1"/>
          <p:nvPr/>
        </p:nvSpPr>
        <p:spPr>
          <a:xfrm>
            <a:off x="6164419" y="5927394"/>
            <a:ext cx="152098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61" name="object 61"/>
          <p:cNvSpPr/>
          <p:nvPr/>
        </p:nvSpPr>
        <p:spPr>
          <a:xfrm>
            <a:off x="4455795" y="2357452"/>
            <a:ext cx="156209" cy="124947"/>
          </a:xfrm>
          <a:prstGeom prst="rect">
            <a:avLst/>
          </a:prstGeom>
          <a:blipFill>
            <a:blip r:embed="rId14" cstate="print"/>
            <a:stretch>
              <a:fillRect/>
            </a:stretch>
          </a:blipFill>
        </p:spPr>
        <p:txBody>
          <a:bodyPr wrap="square" lIns="0" tIns="0" rIns="0" bIns="0" rtlCol="0"/>
          <a:lstStyle/>
          <a:p>
            <a:endParaRPr/>
          </a:p>
        </p:txBody>
      </p:sp>
      <p:sp>
        <p:nvSpPr>
          <p:cNvPr id="62" name="object 62"/>
          <p:cNvSpPr txBox="1">
            <a:spLocks noGrp="1"/>
          </p:cNvSpPr>
          <p:nvPr>
            <p:ph type="title"/>
          </p:nvPr>
        </p:nvSpPr>
        <p:spPr>
          <a:prstGeom prst="rect">
            <a:avLst/>
          </a:prstGeom>
        </p:spPr>
        <p:txBody>
          <a:bodyPr vert="horz" wrap="square" lIns="0" tIns="52831" rIns="0" bIns="0" rtlCol="0">
            <a:spAutoFit/>
          </a:bodyPr>
          <a:lstStyle/>
          <a:p>
            <a:pPr marL="50165" algn="ctr">
              <a:lnSpc>
                <a:spcPts val="2125"/>
              </a:lnSpc>
            </a:pPr>
            <a:r>
              <a:rPr sz="1800" b="1" dirty="0">
                <a:solidFill>
                  <a:srgbClr val="FF0000"/>
                </a:solidFill>
                <a:latin typeface="Arial"/>
                <a:cs typeface="Arial"/>
              </a:rPr>
              <a:t>A </a:t>
            </a:r>
            <a:r>
              <a:rPr sz="1800" b="1" spc="-5" dirty="0">
                <a:solidFill>
                  <a:srgbClr val="FF0000"/>
                </a:solidFill>
                <a:latin typeface="Arial"/>
                <a:cs typeface="Arial"/>
              </a:rPr>
              <a:t>penalty </a:t>
            </a:r>
            <a:r>
              <a:rPr sz="1800" b="1" dirty="0">
                <a:solidFill>
                  <a:srgbClr val="FF0000"/>
                </a:solidFill>
                <a:latin typeface="Arial"/>
                <a:cs typeface="Arial"/>
              </a:rPr>
              <a:t>point is </a:t>
            </a:r>
            <a:r>
              <a:rPr sz="1800" b="1" spc="-5" dirty="0">
                <a:solidFill>
                  <a:srgbClr val="FF0000"/>
                </a:solidFill>
                <a:latin typeface="Arial"/>
                <a:cs typeface="Arial"/>
              </a:rPr>
              <a:t>awarded </a:t>
            </a:r>
            <a:r>
              <a:rPr sz="1800" b="1" dirty="0">
                <a:solidFill>
                  <a:srgbClr val="FF0000"/>
                </a:solidFill>
                <a:latin typeface="Arial"/>
                <a:cs typeface="Arial"/>
              </a:rPr>
              <a:t>to Home due to a </a:t>
            </a:r>
            <a:r>
              <a:rPr sz="1800" b="1" spc="-5" dirty="0">
                <a:solidFill>
                  <a:srgbClr val="FF0000"/>
                </a:solidFill>
                <a:latin typeface="Arial"/>
                <a:cs typeface="Arial"/>
              </a:rPr>
              <a:t>Red card </a:t>
            </a:r>
            <a:r>
              <a:rPr sz="1800" b="1" dirty="0">
                <a:solidFill>
                  <a:srgbClr val="FF0000"/>
                </a:solidFill>
                <a:latin typeface="Arial"/>
                <a:cs typeface="Arial"/>
              </a:rPr>
              <a:t>on </a:t>
            </a:r>
            <a:r>
              <a:rPr sz="1800" b="1" spc="-5" dirty="0">
                <a:solidFill>
                  <a:srgbClr val="FF0000"/>
                </a:solidFill>
                <a:latin typeface="Arial"/>
                <a:cs typeface="Arial"/>
              </a:rPr>
              <a:t>Visitor</a:t>
            </a:r>
            <a:r>
              <a:rPr sz="1800" b="1" spc="-25" dirty="0">
                <a:solidFill>
                  <a:srgbClr val="FF0000"/>
                </a:solidFill>
                <a:latin typeface="Arial"/>
                <a:cs typeface="Arial"/>
              </a:rPr>
              <a:t> </a:t>
            </a:r>
            <a:r>
              <a:rPr sz="1800" b="1" spc="-5" dirty="0">
                <a:solidFill>
                  <a:srgbClr val="FF0000"/>
                </a:solidFill>
                <a:latin typeface="Arial"/>
                <a:cs typeface="Arial"/>
              </a:rPr>
              <a:t>#12.</a:t>
            </a:r>
            <a:endParaRPr sz="1800">
              <a:latin typeface="Arial"/>
              <a:cs typeface="Arial"/>
            </a:endParaRPr>
          </a:p>
          <a:p>
            <a:pPr marL="50165" marR="43180" algn="ctr">
              <a:lnSpc>
                <a:spcPts val="2125"/>
              </a:lnSpc>
            </a:pPr>
            <a:r>
              <a:rPr sz="1800" b="1" dirty="0">
                <a:solidFill>
                  <a:srgbClr val="FF0000"/>
                </a:solidFill>
                <a:latin typeface="Arial"/>
                <a:cs typeface="Arial"/>
              </a:rPr>
              <a:t>P is </a:t>
            </a:r>
            <a:r>
              <a:rPr sz="1800" b="1" spc="-5" dirty="0">
                <a:solidFill>
                  <a:srgbClr val="FF0000"/>
                </a:solidFill>
                <a:latin typeface="Arial"/>
                <a:cs typeface="Arial"/>
              </a:rPr>
              <a:t>written, </a:t>
            </a:r>
            <a:r>
              <a:rPr sz="1800" b="1" dirty="0">
                <a:solidFill>
                  <a:srgbClr val="FF0000"/>
                </a:solidFill>
                <a:latin typeface="Arial"/>
                <a:cs typeface="Arial"/>
              </a:rPr>
              <a:t>then the </a:t>
            </a:r>
            <a:r>
              <a:rPr sz="1800" b="1" spc="-5" dirty="0">
                <a:solidFill>
                  <a:srgbClr val="FF0000"/>
                </a:solidFill>
                <a:latin typeface="Arial"/>
                <a:cs typeface="Arial"/>
              </a:rPr>
              <a:t>point awarded. Notice </a:t>
            </a:r>
            <a:r>
              <a:rPr sz="1800" b="1" dirty="0">
                <a:solidFill>
                  <a:srgbClr val="FF0000"/>
                </a:solidFill>
                <a:latin typeface="Arial"/>
                <a:cs typeface="Arial"/>
              </a:rPr>
              <a:t>this </a:t>
            </a:r>
            <a:r>
              <a:rPr sz="1800" b="1" spc="-5" dirty="0">
                <a:solidFill>
                  <a:srgbClr val="FF0000"/>
                </a:solidFill>
                <a:latin typeface="Arial"/>
                <a:cs typeface="Arial"/>
              </a:rPr>
              <a:t>point </a:t>
            </a:r>
            <a:r>
              <a:rPr sz="1800" b="1" dirty="0">
                <a:solidFill>
                  <a:srgbClr val="FF0000"/>
                </a:solidFill>
                <a:latin typeface="Arial"/>
                <a:cs typeface="Arial"/>
              </a:rPr>
              <a:t>is </a:t>
            </a:r>
            <a:r>
              <a:rPr sz="1800" b="1" spc="-5" dirty="0">
                <a:solidFill>
                  <a:srgbClr val="FF0000"/>
                </a:solidFill>
                <a:latin typeface="Arial"/>
                <a:cs typeface="Arial"/>
              </a:rPr>
              <a:t>circled</a:t>
            </a:r>
            <a:r>
              <a:rPr sz="1800" b="1" spc="-50" dirty="0">
                <a:solidFill>
                  <a:srgbClr val="FF0000"/>
                </a:solidFill>
                <a:latin typeface="Arial"/>
                <a:cs typeface="Arial"/>
              </a:rPr>
              <a:t> </a:t>
            </a:r>
            <a:r>
              <a:rPr sz="1800" b="1" dirty="0">
                <a:solidFill>
                  <a:srgbClr val="FF0000"/>
                </a:solidFill>
                <a:latin typeface="Arial"/>
                <a:cs typeface="Arial"/>
              </a:rPr>
              <a:t>in</a:t>
            </a:r>
            <a:endParaRPr sz="1800">
              <a:latin typeface="Arial"/>
              <a:cs typeface="Arial"/>
            </a:endParaRPr>
          </a:p>
        </p:txBody>
      </p:sp>
      <p:sp>
        <p:nvSpPr>
          <p:cNvPr id="63" name="object 63"/>
          <p:cNvSpPr txBox="1"/>
          <p:nvPr/>
        </p:nvSpPr>
        <p:spPr>
          <a:xfrm>
            <a:off x="1165256" y="667511"/>
            <a:ext cx="6812915" cy="27432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a:cs typeface="Arial"/>
              </a:rPr>
              <a:t>running </a:t>
            </a:r>
            <a:r>
              <a:rPr sz="1800" b="1" dirty="0">
                <a:solidFill>
                  <a:srgbClr val="FF0000"/>
                </a:solidFill>
                <a:latin typeface="Arial"/>
                <a:cs typeface="Arial"/>
              </a:rPr>
              <a:t>&amp; individual </a:t>
            </a:r>
            <a:r>
              <a:rPr sz="1800" b="1" spc="-5" dirty="0">
                <a:solidFill>
                  <a:srgbClr val="FF0000"/>
                </a:solidFill>
                <a:latin typeface="Arial"/>
                <a:cs typeface="Arial"/>
              </a:rPr>
              <a:t>scores, as </a:t>
            </a:r>
            <a:r>
              <a:rPr sz="1800" b="1" dirty="0">
                <a:solidFill>
                  <a:srgbClr val="FF0000"/>
                </a:solidFill>
                <a:latin typeface="Arial"/>
                <a:cs typeface="Arial"/>
              </a:rPr>
              <a:t>it was not </a:t>
            </a:r>
            <a:r>
              <a:rPr sz="1800" b="1" spc="-5" dirty="0">
                <a:solidFill>
                  <a:srgbClr val="FF0000"/>
                </a:solidFill>
                <a:latin typeface="Arial"/>
                <a:cs typeface="Arial"/>
              </a:rPr>
              <a:t>served </a:t>
            </a:r>
            <a:r>
              <a:rPr sz="1800" b="1" dirty="0">
                <a:solidFill>
                  <a:srgbClr val="FF0000"/>
                </a:solidFill>
                <a:latin typeface="Arial"/>
                <a:cs typeface="Arial"/>
              </a:rPr>
              <a:t>by </a:t>
            </a:r>
            <a:r>
              <a:rPr sz="1800" b="1" spc="-5" dirty="0">
                <a:solidFill>
                  <a:srgbClr val="FF0000"/>
                </a:solidFill>
                <a:latin typeface="Arial"/>
                <a:cs typeface="Arial"/>
              </a:rPr>
              <a:t>the</a:t>
            </a:r>
            <a:r>
              <a:rPr sz="1800" b="1" spc="-60" dirty="0">
                <a:solidFill>
                  <a:srgbClr val="FF0000"/>
                </a:solidFill>
                <a:latin typeface="Arial"/>
                <a:cs typeface="Arial"/>
              </a:rPr>
              <a:t> </a:t>
            </a:r>
            <a:r>
              <a:rPr sz="1800" b="1" spc="-5" dirty="0">
                <a:solidFill>
                  <a:srgbClr val="FF0000"/>
                </a:solidFill>
                <a:latin typeface="Arial"/>
                <a:cs typeface="Arial"/>
              </a:rPr>
              <a:t>libero</a:t>
            </a:r>
            <a:r>
              <a:rPr sz="1600" b="1" spc="-5" dirty="0">
                <a:solidFill>
                  <a:srgbClr val="FF0000"/>
                </a:solidFill>
                <a:latin typeface="Arial"/>
                <a:cs typeface="Arial"/>
              </a:rPr>
              <a:t>.</a:t>
            </a:r>
            <a:endParaRPr sz="1600">
              <a:latin typeface="Arial"/>
              <a:cs typeface="Arial"/>
            </a:endParaRPr>
          </a:p>
        </p:txBody>
      </p:sp>
      <p:sp>
        <p:nvSpPr>
          <p:cNvPr id="65" name="object 52">
            <a:extLst>
              <a:ext uri="{FF2B5EF4-FFF2-40B4-BE49-F238E27FC236}">
                <a16:creationId xmlns:a16="http://schemas.microsoft.com/office/drawing/2014/main" id="{6A9E7AE2-7E3B-0D47-B9FA-008B4525522F}"/>
              </a:ext>
            </a:extLst>
          </p:cNvPr>
          <p:cNvSpPr/>
          <p:nvPr/>
        </p:nvSpPr>
        <p:spPr>
          <a:xfrm>
            <a:off x="3840679" y="2732838"/>
            <a:ext cx="149153" cy="82902"/>
          </a:xfrm>
          <a:prstGeom prst="rect">
            <a:avLst/>
          </a:prstGeom>
          <a:blipFill>
            <a:blip r:embed="rId9" cstate="print"/>
            <a:stretch>
              <a:fillRect/>
            </a:stretch>
          </a:blipFill>
        </p:spPr>
        <p:txBody>
          <a:bodyPr wrap="square" lIns="0" tIns="0" rIns="0" bIns="0" rtlCol="0"/>
          <a:lstStyle/>
          <a:p>
            <a:endParaRPr/>
          </a:p>
        </p:txBody>
      </p:sp>
      <p:sp>
        <p:nvSpPr>
          <p:cNvPr id="66" name="object 52">
            <a:extLst>
              <a:ext uri="{FF2B5EF4-FFF2-40B4-BE49-F238E27FC236}">
                <a16:creationId xmlns:a16="http://schemas.microsoft.com/office/drawing/2014/main" id="{A67A932C-7418-C844-A036-A8D61195AD77}"/>
              </a:ext>
            </a:extLst>
          </p:cNvPr>
          <p:cNvSpPr/>
          <p:nvPr/>
        </p:nvSpPr>
        <p:spPr>
          <a:xfrm>
            <a:off x="3837766" y="2846648"/>
            <a:ext cx="149153" cy="97412"/>
          </a:xfrm>
          <a:prstGeom prst="rect">
            <a:avLst/>
          </a:prstGeom>
          <a:blipFill>
            <a:blip r:embed="rId9" cstate="print"/>
            <a:stretch>
              <a:fillRect/>
            </a:stretch>
          </a:blipFill>
        </p:spPr>
        <p:txBody>
          <a:bodyPr wrap="square" lIns="0" tIns="0" rIns="0" bIns="0" rtlCol="0"/>
          <a:lstStyle/>
          <a:p>
            <a:endParaRPr/>
          </a:p>
        </p:txBody>
      </p:sp>
      <p:sp>
        <p:nvSpPr>
          <p:cNvPr id="67" name="object 52">
            <a:extLst>
              <a:ext uri="{FF2B5EF4-FFF2-40B4-BE49-F238E27FC236}">
                <a16:creationId xmlns:a16="http://schemas.microsoft.com/office/drawing/2014/main" id="{00882148-F1C3-8148-B699-51BE8FA15D40}"/>
              </a:ext>
            </a:extLst>
          </p:cNvPr>
          <p:cNvSpPr/>
          <p:nvPr/>
        </p:nvSpPr>
        <p:spPr>
          <a:xfrm>
            <a:off x="3843341" y="2935120"/>
            <a:ext cx="149153" cy="97412"/>
          </a:xfrm>
          <a:prstGeom prst="rect">
            <a:avLst/>
          </a:prstGeom>
          <a:blipFill>
            <a:blip r:embed="rId9" cstate="print"/>
            <a:stretch>
              <a:fillRect/>
            </a:stretch>
          </a:blipFill>
        </p:spPr>
        <p:txBody>
          <a:bodyPr wrap="square" lIns="0" tIns="0" rIns="0" bIns="0" rtlCol="0"/>
          <a:lstStyle/>
          <a:p>
            <a:endParaRPr/>
          </a:p>
        </p:txBody>
      </p:sp>
      <p:sp>
        <p:nvSpPr>
          <p:cNvPr id="68" name="object 52">
            <a:extLst>
              <a:ext uri="{FF2B5EF4-FFF2-40B4-BE49-F238E27FC236}">
                <a16:creationId xmlns:a16="http://schemas.microsoft.com/office/drawing/2014/main" id="{9406253E-EB2C-A947-95E8-596E16DF9B76}"/>
              </a:ext>
            </a:extLst>
          </p:cNvPr>
          <p:cNvSpPr/>
          <p:nvPr/>
        </p:nvSpPr>
        <p:spPr>
          <a:xfrm>
            <a:off x="3836471" y="3057456"/>
            <a:ext cx="149153" cy="97412"/>
          </a:xfrm>
          <a:prstGeom prst="rect">
            <a:avLst/>
          </a:prstGeom>
          <a:blipFill>
            <a:blip r:embed="rId9" cstate="print"/>
            <a:stretch>
              <a:fillRect/>
            </a:stretch>
          </a:blipFill>
        </p:spPr>
        <p:txBody>
          <a:bodyPr wrap="square" lIns="0" tIns="0" rIns="0" bIns="0" rtlCol="0"/>
          <a:lstStyle/>
          <a:p>
            <a:endParaRPr/>
          </a:p>
        </p:txBody>
      </p:sp>
      <p:sp>
        <p:nvSpPr>
          <p:cNvPr id="70" name="object 27">
            <a:extLst>
              <a:ext uri="{FF2B5EF4-FFF2-40B4-BE49-F238E27FC236}">
                <a16:creationId xmlns:a16="http://schemas.microsoft.com/office/drawing/2014/main" id="{3AABDF98-0F86-234E-8542-233C181B992A}"/>
              </a:ext>
            </a:extLst>
          </p:cNvPr>
          <p:cNvSpPr txBox="1"/>
          <p:nvPr/>
        </p:nvSpPr>
        <p:spPr>
          <a:xfrm>
            <a:off x="1524000" y="2996583"/>
            <a:ext cx="152400" cy="20262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lang="en-US" sz="1050" b="1" dirty="0">
                <a:latin typeface="Arial"/>
                <a:cs typeface="Arial"/>
              </a:rPr>
              <a:t> </a:t>
            </a:r>
            <a:r>
              <a:rPr sz="1400" b="1" dirty="0">
                <a:latin typeface="Arial"/>
                <a:cs typeface="Arial"/>
              </a:rPr>
              <a:t>9</a:t>
            </a:r>
            <a:endParaRPr sz="14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8525" y="1087820"/>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21100" y="5092700"/>
            <a:ext cx="1155700" cy="70805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63703" y="1719071"/>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6555740" y="1188720"/>
            <a:ext cx="1397635" cy="1003300"/>
          </a:xfrm>
          <a:prstGeom prst="rect">
            <a:avLst/>
          </a:prstGeom>
        </p:spPr>
        <p:txBody>
          <a:bodyPr vert="horz" wrap="square" lIns="0" tIns="0" rIns="0" bIns="0" rtlCol="0">
            <a:spAutoFit/>
          </a:bodyPr>
          <a:lstStyle/>
          <a:p>
            <a:pPr marL="345440">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9" name="object 9"/>
          <p:cNvSpPr/>
          <p:nvPr/>
        </p:nvSpPr>
        <p:spPr>
          <a:xfrm>
            <a:off x="3840860" y="2383368"/>
            <a:ext cx="149153" cy="829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1" name="object 11"/>
          <p:cNvSpPr/>
          <p:nvPr/>
        </p:nvSpPr>
        <p:spPr>
          <a:xfrm>
            <a:off x="4451979" y="220393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3" name="object 13"/>
          <p:cNvSpPr/>
          <p:nvPr/>
        </p:nvSpPr>
        <p:spPr>
          <a:xfrm>
            <a:off x="3835312" y="2590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6539" y="1719071"/>
            <a:ext cx="1347470" cy="974090"/>
          </a:xfrm>
          <a:prstGeom prst="rect">
            <a:avLst/>
          </a:prstGeom>
        </p:spPr>
        <p:txBody>
          <a:bodyPr vert="horz" wrap="square" lIns="0" tIns="0" rIns="0" bIns="0" rtlCol="0">
            <a:spAutoFit/>
          </a:bodyPr>
          <a:lstStyle/>
          <a:p>
            <a:pPr marL="62738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272415" algn="ctr">
              <a:lnSpc>
                <a:spcPts val="1195"/>
              </a:lnSpc>
              <a:spcBef>
                <a:spcPts val="270"/>
              </a:spcBef>
            </a:pPr>
            <a:r>
              <a:rPr sz="1000" b="1" dirty="0">
                <a:latin typeface="Arial"/>
                <a:cs typeface="Arial"/>
              </a:rPr>
              <a:t>7</a:t>
            </a:r>
            <a:endParaRPr sz="1000">
              <a:latin typeface="Arial"/>
              <a:cs typeface="Arial"/>
            </a:endParaRPr>
          </a:p>
          <a:p>
            <a:pPr marL="12700">
              <a:lnSpc>
                <a:spcPts val="2155"/>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a:p>
            <a:pPr marL="384175" algn="ctr">
              <a:lnSpc>
                <a:spcPct val="100000"/>
              </a:lnSpc>
              <a:spcBef>
                <a:spcPts val="830"/>
              </a:spcBef>
            </a:pPr>
            <a:r>
              <a:rPr sz="800" b="1" dirty="0">
                <a:latin typeface="Arial"/>
                <a:cs typeface="Arial"/>
              </a:rPr>
              <a:t>Sx</a:t>
            </a:r>
            <a:endParaRPr sz="800">
              <a:latin typeface="Arial"/>
              <a:cs typeface="Arial"/>
            </a:endParaRPr>
          </a:p>
        </p:txBody>
      </p:sp>
      <p:sp>
        <p:nvSpPr>
          <p:cNvPr id="15" name="object 15"/>
          <p:cNvSpPr txBox="1"/>
          <p:nvPr/>
        </p:nvSpPr>
        <p:spPr>
          <a:xfrm>
            <a:off x="2317114" y="2675128"/>
            <a:ext cx="28257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16" name="object 16"/>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8" name="object 18"/>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9" name="object 19"/>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0" name="object 20"/>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1" name="object 21"/>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2" name="object 22"/>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3" name="object 23"/>
          <p:cNvSpPr txBox="1"/>
          <p:nvPr/>
        </p:nvSpPr>
        <p:spPr>
          <a:xfrm>
            <a:off x="7317740" y="2560320"/>
            <a:ext cx="76136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80" dirty="0">
                <a:latin typeface="Arial"/>
                <a:cs typeface="Arial"/>
              </a:rPr>
              <a:t> </a:t>
            </a:r>
            <a:r>
              <a:rPr sz="2700" b="1" baseline="1543" dirty="0">
                <a:latin typeface="Arial"/>
                <a:cs typeface="Arial"/>
              </a:rPr>
              <a:t>-l</a:t>
            </a:r>
            <a:endParaRPr sz="2700" baseline="1543">
              <a:latin typeface="Arial"/>
              <a:cs typeface="Arial"/>
            </a:endParaRPr>
          </a:p>
        </p:txBody>
      </p:sp>
      <p:sp>
        <p:nvSpPr>
          <p:cNvPr id="25" name="object 25"/>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6" name="object 26"/>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27" name="object 27"/>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8" name="object 28"/>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29" name="object 29"/>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txBox="1"/>
          <p:nvPr/>
        </p:nvSpPr>
        <p:spPr>
          <a:xfrm>
            <a:off x="3812540" y="4922520"/>
            <a:ext cx="483234" cy="513715"/>
          </a:xfrm>
          <a:prstGeom prst="rect">
            <a:avLst/>
          </a:prstGeom>
        </p:spPr>
        <p:txBody>
          <a:bodyPr vert="horz" wrap="square" lIns="0" tIns="0" rIns="0" bIns="0" rtlCol="0">
            <a:spAutoFit/>
          </a:bodyPr>
          <a:lstStyle/>
          <a:p>
            <a:pPr marL="12700">
              <a:lnSpc>
                <a:spcPts val="198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a:p>
            <a:pPr marL="12700">
              <a:lnSpc>
                <a:spcPts val="1980"/>
              </a:lnSpc>
            </a:pPr>
            <a:r>
              <a:rPr sz="1800" b="1" spc="-5" dirty="0">
                <a:latin typeface="Arial"/>
                <a:cs typeface="Arial"/>
              </a:rPr>
              <a:t>9</a:t>
            </a:r>
            <a:r>
              <a:rPr sz="1800" b="1" dirty="0">
                <a:latin typeface="Arial"/>
                <a:cs typeface="Arial"/>
              </a:rPr>
              <a:t>-</a:t>
            </a:r>
            <a:r>
              <a:rPr sz="1800" b="1" spc="-5" dirty="0">
                <a:latin typeface="Arial"/>
                <a:cs typeface="Arial"/>
              </a:rPr>
              <a:t>12</a:t>
            </a:r>
            <a:endParaRPr sz="1800">
              <a:latin typeface="Arial"/>
              <a:cs typeface="Arial"/>
            </a:endParaRPr>
          </a:p>
        </p:txBody>
      </p:sp>
      <p:sp>
        <p:nvSpPr>
          <p:cNvPr id="37" name="object 37"/>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41320"/>
            <a:ext cx="1689100" cy="285115"/>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 </a:t>
            </a:r>
            <a:r>
              <a:rPr sz="1500" b="1" baseline="11111" dirty="0">
                <a:latin typeface="Arial"/>
                <a:cs typeface="Arial"/>
              </a:rPr>
              <a:t>RS </a:t>
            </a:r>
            <a:r>
              <a:rPr sz="1200" b="1" baseline="20833" dirty="0">
                <a:latin typeface="Arial"/>
                <a:cs typeface="Arial"/>
              </a:rPr>
              <a:t>P12 </a:t>
            </a:r>
            <a:r>
              <a:rPr sz="1650" b="1" spc="-30" baseline="7575" dirty="0">
                <a:latin typeface="Arial"/>
                <a:cs typeface="Arial"/>
              </a:rPr>
              <a:t>Tx </a:t>
            </a:r>
            <a:r>
              <a:rPr sz="1200" b="1" spc="-5" dirty="0">
                <a:latin typeface="Arial"/>
                <a:cs typeface="Arial"/>
              </a:rPr>
              <a:t>13</a:t>
            </a:r>
            <a:r>
              <a:rPr sz="1200" b="1" spc="-165" dirty="0">
                <a:latin typeface="Arial"/>
                <a:cs typeface="Arial"/>
              </a:rPr>
              <a:t> </a:t>
            </a:r>
            <a:r>
              <a:rPr sz="1800" b="1" dirty="0">
                <a:latin typeface="Arial"/>
                <a:cs typeface="Arial"/>
              </a:rPr>
              <a:t>-l</a:t>
            </a:r>
            <a:endParaRPr sz="1800">
              <a:latin typeface="Arial"/>
              <a:cs typeface="Arial"/>
            </a:endParaRPr>
          </a:p>
        </p:txBody>
      </p:sp>
      <p:sp>
        <p:nvSpPr>
          <p:cNvPr id="40" name="object 40"/>
          <p:cNvSpPr/>
          <p:nvPr/>
        </p:nvSpPr>
        <p:spPr>
          <a:xfrm>
            <a:off x="3830725" y="313062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54525" y="312979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3829433" y="328302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3" name="object 43"/>
          <p:cNvSpPr txBox="1"/>
          <p:nvPr/>
        </p:nvSpPr>
        <p:spPr>
          <a:xfrm>
            <a:off x="1499552" y="3473704"/>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10</a:t>
            </a:r>
            <a:endParaRPr sz="1400" dirty="0">
              <a:latin typeface="Arial"/>
              <a:cs typeface="Arial"/>
            </a:endParaRPr>
          </a:p>
        </p:txBody>
      </p:sp>
      <p:sp>
        <p:nvSpPr>
          <p:cNvPr id="44" name="object 44"/>
          <p:cNvSpPr/>
          <p:nvPr/>
        </p:nvSpPr>
        <p:spPr>
          <a:xfrm>
            <a:off x="1524000" y="3413186"/>
            <a:ext cx="196214"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7391400" y="2971800"/>
            <a:ext cx="381000" cy="228600"/>
          </a:xfrm>
          <a:custGeom>
            <a:avLst/>
            <a:gdLst/>
            <a:ahLst/>
            <a:cxnLst/>
            <a:rect l="l" t="t" r="r" b="b"/>
            <a:pathLst>
              <a:path w="381000" h="228600">
                <a:moveTo>
                  <a:pt x="0" y="228600"/>
                </a:moveTo>
                <a:lnTo>
                  <a:pt x="190500" y="0"/>
                </a:lnTo>
                <a:lnTo>
                  <a:pt x="381000" y="228600"/>
                </a:lnTo>
                <a:lnTo>
                  <a:pt x="0" y="228600"/>
                </a:lnTo>
                <a:close/>
              </a:path>
            </a:pathLst>
          </a:custGeom>
          <a:ln w="12700">
            <a:solidFill>
              <a:srgbClr val="000000"/>
            </a:solidFill>
          </a:ln>
        </p:spPr>
        <p:txBody>
          <a:bodyPr wrap="square" lIns="0" tIns="0" rIns="0" bIns="0" rtlCol="0"/>
          <a:lstStyle/>
          <a:p>
            <a:endParaRPr/>
          </a:p>
        </p:txBody>
      </p:sp>
      <p:sp>
        <p:nvSpPr>
          <p:cNvPr id="46" name="object 4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7" name="object 47"/>
          <p:cNvSpPr/>
          <p:nvPr/>
        </p:nvSpPr>
        <p:spPr>
          <a:xfrm>
            <a:off x="4943273" y="5474326"/>
            <a:ext cx="3505198" cy="1219200"/>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9" name="object 49"/>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50" name="object 50"/>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51" name="object 51"/>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52" name="object 52"/>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53" name="object 53"/>
          <p:cNvSpPr/>
          <p:nvPr/>
        </p:nvSpPr>
        <p:spPr>
          <a:xfrm>
            <a:off x="3841731" y="2277425"/>
            <a:ext cx="149153" cy="82902"/>
          </a:xfrm>
          <a:prstGeom prst="rect">
            <a:avLst/>
          </a:prstGeom>
          <a:blipFill>
            <a:blip r:embed="rId9" cstate="print"/>
            <a:stretch>
              <a:fillRect/>
            </a:stretch>
          </a:blipFill>
        </p:spPr>
        <p:txBody>
          <a:bodyPr wrap="square" lIns="0" tIns="0" rIns="0" bIns="0" rtlCol="0"/>
          <a:lstStyle/>
          <a:p>
            <a:endParaRPr/>
          </a:p>
        </p:txBody>
      </p:sp>
      <p:sp>
        <p:nvSpPr>
          <p:cNvPr id="54" name="object 54"/>
          <p:cNvSpPr/>
          <p:nvPr/>
        </p:nvSpPr>
        <p:spPr>
          <a:xfrm>
            <a:off x="3831630" y="2487549"/>
            <a:ext cx="149153" cy="82902"/>
          </a:xfrm>
          <a:prstGeom prst="rect">
            <a:avLst/>
          </a:prstGeom>
          <a:blipFill>
            <a:blip r:embed="rId10" cstate="print"/>
            <a:stretch>
              <a:fillRect/>
            </a:stretch>
          </a:blipFill>
        </p:spPr>
        <p:txBody>
          <a:bodyPr wrap="square" lIns="0" tIns="0" rIns="0" bIns="0" rtlCol="0"/>
          <a:lstStyle/>
          <a:p>
            <a:endParaRPr/>
          </a:p>
        </p:txBody>
      </p:sp>
      <p:sp>
        <p:nvSpPr>
          <p:cNvPr id="55" name="object 55"/>
          <p:cNvSpPr/>
          <p:nvPr/>
        </p:nvSpPr>
        <p:spPr>
          <a:xfrm>
            <a:off x="3831630" y="2716149"/>
            <a:ext cx="156777" cy="418657"/>
          </a:xfrm>
          <a:prstGeom prst="rect">
            <a:avLst/>
          </a:prstGeom>
          <a:blipFill>
            <a:blip r:embed="rId11" cstate="print"/>
            <a:stretch>
              <a:fillRect/>
            </a:stretch>
          </a:blipFill>
        </p:spPr>
        <p:txBody>
          <a:bodyPr wrap="square" lIns="0" tIns="0" rIns="0" bIns="0" rtlCol="0"/>
          <a:lstStyle/>
          <a:p>
            <a:endParaRPr/>
          </a:p>
        </p:txBody>
      </p:sp>
      <p:sp>
        <p:nvSpPr>
          <p:cNvPr id="56" name="object 56"/>
          <p:cNvSpPr/>
          <p:nvPr/>
        </p:nvSpPr>
        <p:spPr>
          <a:xfrm>
            <a:off x="4449167" y="2494895"/>
            <a:ext cx="169791" cy="659718"/>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3184019" y="380574"/>
            <a:ext cx="3970020" cy="2639695"/>
          </a:xfrm>
          <a:custGeom>
            <a:avLst/>
            <a:gdLst/>
            <a:ahLst/>
            <a:cxnLst/>
            <a:rect l="l" t="t" r="r" b="b"/>
            <a:pathLst>
              <a:path w="3970020" h="2639695">
                <a:moveTo>
                  <a:pt x="3900913" y="2605147"/>
                </a:moveTo>
                <a:lnTo>
                  <a:pt x="3885110" y="2628954"/>
                </a:lnTo>
                <a:lnTo>
                  <a:pt x="3969668" y="2639350"/>
                </a:lnTo>
                <a:lnTo>
                  <a:pt x="3954063" y="2612169"/>
                </a:lnTo>
                <a:lnTo>
                  <a:pt x="3911492" y="2612169"/>
                </a:lnTo>
                <a:lnTo>
                  <a:pt x="3900913" y="2605147"/>
                </a:lnTo>
                <a:close/>
              </a:path>
              <a:path w="3970020" h="2639695">
                <a:moveTo>
                  <a:pt x="3911448" y="2589275"/>
                </a:moveTo>
                <a:lnTo>
                  <a:pt x="3900913" y="2605147"/>
                </a:lnTo>
                <a:lnTo>
                  <a:pt x="3911492" y="2612169"/>
                </a:lnTo>
                <a:lnTo>
                  <a:pt x="3922026" y="2596296"/>
                </a:lnTo>
                <a:lnTo>
                  <a:pt x="3911448" y="2589275"/>
                </a:lnTo>
                <a:close/>
              </a:path>
              <a:path w="3970020" h="2639695">
                <a:moveTo>
                  <a:pt x="3927251" y="2565467"/>
                </a:moveTo>
                <a:lnTo>
                  <a:pt x="3911448" y="2589275"/>
                </a:lnTo>
                <a:lnTo>
                  <a:pt x="3922026" y="2596296"/>
                </a:lnTo>
                <a:lnTo>
                  <a:pt x="3911492" y="2612169"/>
                </a:lnTo>
                <a:lnTo>
                  <a:pt x="3954063" y="2612169"/>
                </a:lnTo>
                <a:lnTo>
                  <a:pt x="3927251" y="2565467"/>
                </a:lnTo>
                <a:close/>
              </a:path>
              <a:path w="3970020" h="2639695">
                <a:moveTo>
                  <a:pt x="10534" y="0"/>
                </a:moveTo>
                <a:lnTo>
                  <a:pt x="0" y="15872"/>
                </a:lnTo>
                <a:lnTo>
                  <a:pt x="3900913" y="2605147"/>
                </a:lnTo>
                <a:lnTo>
                  <a:pt x="3911448" y="2589275"/>
                </a:lnTo>
                <a:lnTo>
                  <a:pt x="10534" y="0"/>
                </a:lnTo>
                <a:close/>
              </a:path>
            </a:pathLst>
          </a:custGeom>
          <a:solidFill>
            <a:srgbClr val="0000FF"/>
          </a:solidFill>
        </p:spPr>
        <p:txBody>
          <a:bodyPr wrap="square" lIns="0" tIns="0" rIns="0" bIns="0" rtlCol="0"/>
          <a:lstStyle/>
          <a:p>
            <a:endParaRPr/>
          </a:p>
        </p:txBody>
      </p:sp>
      <p:sp>
        <p:nvSpPr>
          <p:cNvPr id="58" name="object 58"/>
          <p:cNvSpPr/>
          <p:nvPr/>
        </p:nvSpPr>
        <p:spPr>
          <a:xfrm>
            <a:off x="1945742" y="634533"/>
            <a:ext cx="2330450" cy="4519295"/>
          </a:xfrm>
          <a:custGeom>
            <a:avLst/>
            <a:gdLst/>
            <a:ahLst/>
            <a:cxnLst/>
            <a:rect l="l" t="t" r="r" b="b"/>
            <a:pathLst>
              <a:path w="2330450" h="4519295">
                <a:moveTo>
                  <a:pt x="2286721" y="4455582"/>
                </a:moveTo>
                <a:lnTo>
                  <a:pt x="2261308" y="4468649"/>
                </a:lnTo>
                <a:lnTo>
                  <a:pt x="2330038" y="4518991"/>
                </a:lnTo>
                <a:lnTo>
                  <a:pt x="2329448" y="4466854"/>
                </a:lnTo>
                <a:lnTo>
                  <a:pt x="2292517" y="4466854"/>
                </a:lnTo>
                <a:lnTo>
                  <a:pt x="2286721" y="4455582"/>
                </a:lnTo>
                <a:close/>
              </a:path>
              <a:path w="2330450" h="4519295">
                <a:moveTo>
                  <a:pt x="2303662" y="4446871"/>
                </a:moveTo>
                <a:lnTo>
                  <a:pt x="2286721" y="4455582"/>
                </a:lnTo>
                <a:lnTo>
                  <a:pt x="2292517" y="4466854"/>
                </a:lnTo>
                <a:lnTo>
                  <a:pt x="2309458" y="4458141"/>
                </a:lnTo>
                <a:lnTo>
                  <a:pt x="2303662" y="4446871"/>
                </a:lnTo>
                <a:close/>
              </a:path>
              <a:path w="2330450" h="4519295">
                <a:moveTo>
                  <a:pt x="2329074" y="4433803"/>
                </a:moveTo>
                <a:lnTo>
                  <a:pt x="2303662" y="4446871"/>
                </a:lnTo>
                <a:lnTo>
                  <a:pt x="2309458" y="4458141"/>
                </a:lnTo>
                <a:lnTo>
                  <a:pt x="2292517" y="4466854"/>
                </a:lnTo>
                <a:lnTo>
                  <a:pt x="2329448" y="4466854"/>
                </a:lnTo>
                <a:lnTo>
                  <a:pt x="2329074" y="4433803"/>
                </a:lnTo>
                <a:close/>
              </a:path>
              <a:path w="2330450" h="4519295">
                <a:moveTo>
                  <a:pt x="16940" y="0"/>
                </a:moveTo>
                <a:lnTo>
                  <a:pt x="0" y="8712"/>
                </a:lnTo>
                <a:lnTo>
                  <a:pt x="2286721" y="4455582"/>
                </a:lnTo>
                <a:lnTo>
                  <a:pt x="2303662" y="4446871"/>
                </a:lnTo>
                <a:lnTo>
                  <a:pt x="16940" y="0"/>
                </a:lnTo>
                <a:close/>
              </a:path>
            </a:pathLst>
          </a:custGeom>
          <a:solidFill>
            <a:srgbClr val="0000FF"/>
          </a:solidFill>
        </p:spPr>
        <p:txBody>
          <a:bodyPr wrap="square" lIns="0" tIns="0" rIns="0" bIns="0" rtlCol="0"/>
          <a:lstStyle/>
          <a:p>
            <a:endParaRPr/>
          </a:p>
        </p:txBody>
      </p:sp>
      <p:sp>
        <p:nvSpPr>
          <p:cNvPr id="59" name="object 59"/>
          <p:cNvSpPr/>
          <p:nvPr/>
        </p:nvSpPr>
        <p:spPr>
          <a:xfrm>
            <a:off x="574381" y="6229016"/>
            <a:ext cx="497156" cy="176521"/>
          </a:xfrm>
          <a:prstGeom prst="rect">
            <a:avLst/>
          </a:prstGeom>
          <a:blipFill>
            <a:blip r:embed="rId13" cstate="print"/>
            <a:stretch>
              <a:fillRect/>
            </a:stretch>
          </a:blipFill>
        </p:spPr>
        <p:txBody>
          <a:bodyPr wrap="square" lIns="0" tIns="0" rIns="0" bIns="0" rtlCol="0"/>
          <a:lstStyle/>
          <a:p>
            <a:endParaRPr/>
          </a:p>
        </p:txBody>
      </p:sp>
      <p:sp>
        <p:nvSpPr>
          <p:cNvPr id="60" name="object 60"/>
          <p:cNvSpPr/>
          <p:nvPr/>
        </p:nvSpPr>
        <p:spPr>
          <a:xfrm>
            <a:off x="4452975" y="3500452"/>
            <a:ext cx="156210" cy="124947"/>
          </a:xfrm>
          <a:prstGeom prst="rect">
            <a:avLst/>
          </a:prstGeom>
          <a:blipFill>
            <a:blip r:embed="rId14" cstate="print"/>
            <a:stretch>
              <a:fillRect/>
            </a:stretch>
          </a:blipFill>
        </p:spPr>
        <p:txBody>
          <a:bodyPr wrap="square" lIns="0" tIns="0" rIns="0" bIns="0" rtlCol="0"/>
          <a:lstStyle/>
          <a:p>
            <a:endParaRPr/>
          </a:p>
        </p:txBody>
      </p:sp>
      <p:sp>
        <p:nvSpPr>
          <p:cNvPr id="61" name="object 6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62" name="object 62"/>
          <p:cNvSpPr txBox="1"/>
          <p:nvPr/>
        </p:nvSpPr>
        <p:spPr>
          <a:xfrm>
            <a:off x="4000693" y="6005576"/>
            <a:ext cx="8761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63" name="object 6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64" name="object 64"/>
          <p:cNvSpPr txBox="1"/>
          <p:nvPr/>
        </p:nvSpPr>
        <p:spPr>
          <a:xfrm>
            <a:off x="6088219" y="5927394"/>
            <a:ext cx="173119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65" name="object 65"/>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
        <p:nvSpPr>
          <p:cNvPr id="66" name="object 66"/>
          <p:cNvSpPr txBox="1">
            <a:spLocks noGrp="1"/>
          </p:cNvSpPr>
          <p:nvPr>
            <p:ph type="title"/>
          </p:nvPr>
        </p:nvSpPr>
        <p:spPr>
          <a:xfrm>
            <a:off x="1377950" y="136143"/>
            <a:ext cx="6388735" cy="816610"/>
          </a:xfrm>
          <a:prstGeom prst="rect">
            <a:avLst/>
          </a:prstGeom>
        </p:spPr>
        <p:txBody>
          <a:bodyPr vert="horz" wrap="square" lIns="0" tIns="0" rIns="0" bIns="0" rtlCol="0">
            <a:spAutoFit/>
          </a:bodyPr>
          <a:lstStyle/>
          <a:p>
            <a:pPr marL="12700" marR="5080" algn="ctr">
              <a:lnSpc>
                <a:spcPts val="2110"/>
              </a:lnSpc>
              <a:tabLst>
                <a:tab pos="2691765" algn="l"/>
              </a:tabLst>
            </a:pPr>
            <a:r>
              <a:rPr sz="1800" b="1" spc="-5" dirty="0">
                <a:solidFill>
                  <a:srgbClr val="FF0000"/>
                </a:solidFill>
                <a:latin typeface="Arial"/>
                <a:cs typeface="Arial"/>
              </a:rPr>
              <a:t>Visitor calls </a:t>
            </a:r>
            <a:r>
              <a:rPr sz="1800" b="1" dirty="0">
                <a:solidFill>
                  <a:srgbClr val="FF0000"/>
                </a:solidFill>
                <a:latin typeface="Arial"/>
                <a:cs typeface="Arial"/>
              </a:rPr>
              <a:t>a</a:t>
            </a:r>
            <a:r>
              <a:rPr sz="1800" b="1" spc="15" dirty="0">
                <a:solidFill>
                  <a:srgbClr val="FF0000"/>
                </a:solidFill>
                <a:latin typeface="Arial"/>
                <a:cs typeface="Arial"/>
              </a:rPr>
              <a:t> </a:t>
            </a:r>
            <a:r>
              <a:rPr sz="1800" b="1" dirty="0">
                <a:solidFill>
                  <a:srgbClr val="FF0000"/>
                </a:solidFill>
                <a:latin typeface="Arial"/>
                <a:cs typeface="Arial"/>
              </a:rPr>
              <a:t>time </a:t>
            </a:r>
            <a:r>
              <a:rPr sz="1800" b="1" spc="-5" dirty="0">
                <a:solidFill>
                  <a:srgbClr val="FF0000"/>
                </a:solidFill>
                <a:latin typeface="Arial"/>
                <a:cs typeface="Arial"/>
              </a:rPr>
              <a:t>out.	</a:t>
            </a:r>
            <a:r>
              <a:rPr sz="1800" b="1" dirty="0">
                <a:solidFill>
                  <a:srgbClr val="FF0000"/>
                </a:solidFill>
                <a:latin typeface="Arial"/>
                <a:cs typeface="Arial"/>
              </a:rPr>
              <a:t>The </a:t>
            </a:r>
            <a:r>
              <a:rPr sz="1800" b="1" spc="-5" dirty="0">
                <a:solidFill>
                  <a:srgbClr val="FF0000"/>
                </a:solidFill>
                <a:latin typeface="Arial"/>
                <a:cs typeface="Arial"/>
              </a:rPr>
              <a:t>score is written in</a:t>
            </a:r>
            <a:r>
              <a:rPr sz="1800" b="1" spc="-45" dirty="0">
                <a:solidFill>
                  <a:srgbClr val="FF0000"/>
                </a:solidFill>
                <a:latin typeface="Arial"/>
                <a:cs typeface="Arial"/>
              </a:rPr>
              <a:t> </a:t>
            </a:r>
            <a:r>
              <a:rPr sz="1800" b="1" dirty="0">
                <a:solidFill>
                  <a:srgbClr val="FF0000"/>
                </a:solidFill>
                <a:latin typeface="Arial"/>
                <a:cs typeface="Arial"/>
              </a:rPr>
              <a:t>the</a:t>
            </a:r>
            <a:r>
              <a:rPr sz="1800" b="1" spc="-15" dirty="0">
                <a:solidFill>
                  <a:srgbClr val="FF0000"/>
                </a:solidFill>
                <a:latin typeface="Arial"/>
                <a:cs typeface="Arial"/>
              </a:rPr>
              <a:t> </a:t>
            </a:r>
            <a:r>
              <a:rPr sz="1800" b="1" spc="-5" dirty="0">
                <a:solidFill>
                  <a:srgbClr val="FF0000"/>
                </a:solidFill>
                <a:latin typeface="Arial"/>
                <a:cs typeface="Arial"/>
              </a:rPr>
              <a:t>second </a:t>
            </a:r>
            <a:r>
              <a:rPr sz="1800" b="1" dirty="0">
                <a:solidFill>
                  <a:srgbClr val="FF0000"/>
                </a:solidFill>
                <a:latin typeface="Arial"/>
                <a:cs typeface="Arial"/>
              </a:rPr>
              <a:t> Time Out box </a:t>
            </a:r>
            <a:r>
              <a:rPr sz="1800" b="1" spc="-5" dirty="0">
                <a:solidFill>
                  <a:srgbClr val="FF0000"/>
                </a:solidFill>
                <a:latin typeface="Arial"/>
                <a:cs typeface="Arial"/>
              </a:rPr>
              <a:t>showing Visitor has </a:t>
            </a:r>
            <a:r>
              <a:rPr sz="1800" b="1" dirty="0">
                <a:solidFill>
                  <a:srgbClr val="FF0000"/>
                </a:solidFill>
                <a:latin typeface="Arial"/>
                <a:cs typeface="Arial"/>
              </a:rPr>
              <a:t>no </a:t>
            </a:r>
            <a:r>
              <a:rPr sz="1800" b="1" spc="-5" dirty="0">
                <a:solidFill>
                  <a:srgbClr val="FF0000"/>
                </a:solidFill>
                <a:latin typeface="Arial"/>
                <a:cs typeface="Arial"/>
              </a:rPr>
              <a:t>remaining time</a:t>
            </a:r>
            <a:r>
              <a:rPr sz="1800" b="1" spc="-20" dirty="0">
                <a:solidFill>
                  <a:srgbClr val="FF0000"/>
                </a:solidFill>
                <a:latin typeface="Arial"/>
                <a:cs typeface="Arial"/>
              </a:rPr>
              <a:t> </a:t>
            </a:r>
            <a:r>
              <a:rPr sz="1800" b="1" spc="-5" dirty="0">
                <a:solidFill>
                  <a:srgbClr val="FF0000"/>
                </a:solidFill>
                <a:latin typeface="Arial"/>
                <a:cs typeface="Arial"/>
              </a:rPr>
              <a:t>outs.</a:t>
            </a:r>
            <a:endParaRPr sz="1800">
              <a:latin typeface="Arial"/>
              <a:cs typeface="Arial"/>
            </a:endParaRPr>
          </a:p>
          <a:p>
            <a:pPr algn="ctr">
              <a:lnSpc>
                <a:spcPts val="2120"/>
              </a:lnSpc>
            </a:pPr>
            <a:r>
              <a:rPr sz="1800" b="1" dirty="0">
                <a:solidFill>
                  <a:srgbClr val="FF0000"/>
                </a:solidFill>
                <a:latin typeface="Arial"/>
                <a:cs typeface="Arial"/>
              </a:rPr>
              <a:t>Home </a:t>
            </a:r>
            <a:r>
              <a:rPr sz="1800" b="1" spc="-5" dirty="0">
                <a:solidFill>
                  <a:srgbClr val="FF0000"/>
                </a:solidFill>
                <a:latin typeface="Arial"/>
                <a:cs typeface="Arial"/>
              </a:rPr>
              <a:t>libero serves </a:t>
            </a:r>
            <a:r>
              <a:rPr sz="1800" b="1" dirty="0">
                <a:solidFill>
                  <a:srgbClr val="FF0000"/>
                </a:solidFill>
                <a:latin typeface="Arial"/>
                <a:cs typeface="Arial"/>
              </a:rPr>
              <a:t>point </a:t>
            </a:r>
            <a:r>
              <a:rPr sz="1800" b="1" spc="-5" dirty="0">
                <a:solidFill>
                  <a:srgbClr val="FF0000"/>
                </a:solidFill>
                <a:latin typeface="Arial"/>
                <a:cs typeface="Arial"/>
              </a:rPr>
              <a:t>#13, then </a:t>
            </a:r>
            <a:r>
              <a:rPr sz="1800" b="1" dirty="0">
                <a:solidFill>
                  <a:srgbClr val="FF0000"/>
                </a:solidFill>
                <a:latin typeface="Arial"/>
                <a:cs typeface="Arial"/>
              </a:rPr>
              <a:t>a </a:t>
            </a:r>
            <a:r>
              <a:rPr sz="1800" b="1" spc="-5" dirty="0">
                <a:solidFill>
                  <a:srgbClr val="FF0000"/>
                </a:solidFill>
                <a:latin typeface="Arial"/>
                <a:cs typeface="Arial"/>
              </a:rPr>
              <a:t>loss </a:t>
            </a:r>
            <a:r>
              <a:rPr sz="1800" b="1" dirty="0">
                <a:solidFill>
                  <a:srgbClr val="FF0000"/>
                </a:solidFill>
                <a:latin typeface="Arial"/>
                <a:cs typeface="Arial"/>
              </a:rPr>
              <a:t>of</a:t>
            </a:r>
            <a:r>
              <a:rPr sz="1800" b="1" spc="-15" dirty="0">
                <a:solidFill>
                  <a:srgbClr val="FF0000"/>
                </a:solidFill>
                <a:latin typeface="Arial"/>
                <a:cs typeface="Arial"/>
              </a:rPr>
              <a:t> </a:t>
            </a:r>
            <a:r>
              <a:rPr sz="1800" b="1" spc="-5" dirty="0">
                <a:solidFill>
                  <a:srgbClr val="FF0000"/>
                </a:solidFill>
                <a:latin typeface="Arial"/>
                <a:cs typeface="Arial"/>
              </a:rPr>
              <a:t>rally.</a:t>
            </a:r>
            <a:endParaRPr sz="1800">
              <a:latin typeface="Arial"/>
              <a:cs typeface="Arial"/>
            </a:endParaRPr>
          </a:p>
        </p:txBody>
      </p:sp>
      <p:sp>
        <p:nvSpPr>
          <p:cNvPr id="67" name="object 27">
            <a:extLst>
              <a:ext uri="{FF2B5EF4-FFF2-40B4-BE49-F238E27FC236}">
                <a16:creationId xmlns:a16="http://schemas.microsoft.com/office/drawing/2014/main" id="{2A1F4A31-DFF0-8F4A-B788-437BAFE1A749}"/>
              </a:ext>
            </a:extLst>
          </p:cNvPr>
          <p:cNvSpPr txBox="1"/>
          <p:nvPr/>
        </p:nvSpPr>
        <p:spPr>
          <a:xfrm>
            <a:off x="1524000" y="2996583"/>
            <a:ext cx="152400" cy="20262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lang="en-US" sz="1050" b="1" dirty="0">
                <a:latin typeface="Arial"/>
                <a:cs typeface="Arial"/>
              </a:rPr>
              <a:t> </a:t>
            </a:r>
            <a:r>
              <a:rPr sz="1400" b="1" dirty="0">
                <a:latin typeface="Arial"/>
                <a:cs typeface="Arial"/>
              </a:rPr>
              <a:t>9</a:t>
            </a:r>
            <a:endParaRPr sz="14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44423" rIns="0" bIns="0" rtlCol="0">
            <a:spAutoFit/>
          </a:bodyPr>
          <a:lstStyle/>
          <a:p>
            <a:pPr marL="2153920">
              <a:lnSpc>
                <a:spcPct val="100000"/>
              </a:lnSpc>
            </a:pPr>
            <a:r>
              <a:rPr b="1" spc="-5" dirty="0">
                <a:solidFill>
                  <a:srgbClr val="FF0000"/>
                </a:solidFill>
                <a:latin typeface="Arial"/>
                <a:cs typeface="Arial"/>
              </a:rPr>
              <a:t>The set</a:t>
            </a:r>
            <a:r>
              <a:rPr b="1" spc="-85" dirty="0">
                <a:solidFill>
                  <a:srgbClr val="FF0000"/>
                </a:solidFill>
                <a:latin typeface="Arial"/>
                <a:cs typeface="Arial"/>
              </a:rPr>
              <a:t> </a:t>
            </a:r>
            <a:r>
              <a:rPr b="1" spc="-5" dirty="0">
                <a:solidFill>
                  <a:srgbClr val="FF0000"/>
                </a:solidFill>
                <a:latin typeface="Arial"/>
                <a:cs typeface="Arial"/>
              </a:rPr>
              <a:t>continues……..</a:t>
            </a: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792365"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1" name="object 11"/>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2" name="object 12"/>
          <p:cNvSpPr/>
          <p:nvPr/>
        </p:nvSpPr>
        <p:spPr>
          <a:xfrm>
            <a:off x="3845777" y="2379320"/>
            <a:ext cx="149153" cy="82902"/>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4" name="object 14"/>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5" name="object 15"/>
          <p:cNvSpPr/>
          <p:nvPr/>
        </p:nvSpPr>
        <p:spPr>
          <a:xfrm>
            <a:off x="4447895" y="2214788"/>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7" name="object 17"/>
          <p:cNvSpPr/>
          <p:nvPr/>
        </p:nvSpPr>
        <p:spPr>
          <a:xfrm>
            <a:off x="3835119" y="2585775"/>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8" name="object 18"/>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9" name="object 19"/>
          <p:cNvSpPr txBox="1"/>
          <p:nvPr/>
        </p:nvSpPr>
        <p:spPr>
          <a:xfrm>
            <a:off x="2317114" y="2568447"/>
            <a:ext cx="28257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20" name="object 20"/>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21,33</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2" name="object 22"/>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3" name="object 23"/>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5" name="object 25"/>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6" name="object 26"/>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7" name="object 27"/>
          <p:cNvSpPr txBox="1"/>
          <p:nvPr/>
        </p:nvSpPr>
        <p:spPr>
          <a:xfrm>
            <a:off x="7317740" y="2560320"/>
            <a:ext cx="75247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0" dirty="0">
                <a:latin typeface="Arial"/>
                <a:cs typeface="Arial"/>
              </a:rPr>
              <a:t> </a:t>
            </a:r>
            <a:r>
              <a:rPr sz="1800" b="1" dirty="0">
                <a:latin typeface="Arial"/>
                <a:cs typeface="Arial"/>
              </a:rPr>
              <a:t>-l</a:t>
            </a:r>
            <a:endParaRPr sz="1800">
              <a:latin typeface="Arial"/>
              <a:cs typeface="Arial"/>
            </a:endParaRPr>
          </a:p>
        </p:txBody>
      </p:sp>
      <p:sp>
        <p:nvSpPr>
          <p:cNvPr id="28" name="object 28"/>
          <p:cNvSpPr/>
          <p:nvPr/>
        </p:nvSpPr>
        <p:spPr>
          <a:xfrm>
            <a:off x="1524000" y="30480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30" name="object 30"/>
          <p:cNvSpPr txBox="1"/>
          <p:nvPr/>
        </p:nvSpPr>
        <p:spPr>
          <a:xfrm>
            <a:off x="764540" y="2179320"/>
            <a:ext cx="686435"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1" name="object 31"/>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32" name="object 32"/>
          <p:cNvSpPr txBox="1"/>
          <p:nvPr/>
        </p:nvSpPr>
        <p:spPr>
          <a:xfrm>
            <a:off x="1536878" y="2970002"/>
            <a:ext cx="393700" cy="28194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800" b="1" dirty="0">
                <a:latin typeface="Arial"/>
                <a:cs typeface="Arial"/>
              </a:rPr>
              <a:t>-l</a:t>
            </a:r>
            <a:endParaRPr sz="1800" dirty="0">
              <a:latin typeface="Arial"/>
              <a:cs typeface="Arial"/>
            </a:endParaRPr>
          </a:p>
        </p:txBody>
      </p:sp>
      <p:sp>
        <p:nvSpPr>
          <p:cNvPr id="33" name="object 33"/>
          <p:cNvSpPr/>
          <p:nvPr/>
        </p:nvSpPr>
        <p:spPr>
          <a:xfrm>
            <a:off x="5943600" y="30480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34" name="object 34"/>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419600" y="3276600"/>
            <a:ext cx="228600" cy="138430"/>
          </a:xfrm>
          <a:custGeom>
            <a:avLst/>
            <a:gdLst/>
            <a:ahLst/>
            <a:cxnLst/>
            <a:rect l="l" t="t" r="r" b="b"/>
            <a:pathLst>
              <a:path w="228600" h="138429">
                <a:moveTo>
                  <a:pt x="0" y="138113"/>
                </a:moveTo>
                <a:lnTo>
                  <a:pt x="114300" y="0"/>
                </a:lnTo>
                <a:lnTo>
                  <a:pt x="228600" y="138113"/>
                </a:lnTo>
                <a:lnTo>
                  <a:pt x="0" y="138113"/>
                </a:lnTo>
                <a:close/>
              </a:path>
            </a:pathLst>
          </a:custGeom>
          <a:ln w="12700">
            <a:solidFill>
              <a:srgbClr val="000000"/>
            </a:solidFill>
          </a:ln>
        </p:spPr>
        <p:txBody>
          <a:bodyPr wrap="square" lIns="0" tIns="0" rIns="0" bIns="0" rtlCol="0"/>
          <a:lstStyle/>
          <a:p>
            <a:endParaRPr/>
          </a:p>
        </p:txBody>
      </p:sp>
      <p:sp>
        <p:nvSpPr>
          <p:cNvPr id="38" name="object 38"/>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9" name="object 39"/>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40" name="object 40"/>
          <p:cNvSpPr txBox="1"/>
          <p:nvPr/>
        </p:nvSpPr>
        <p:spPr>
          <a:xfrm>
            <a:off x="3812540" y="4923535"/>
            <a:ext cx="433705" cy="483234"/>
          </a:xfrm>
          <a:prstGeom prst="rect">
            <a:avLst/>
          </a:prstGeom>
        </p:spPr>
        <p:txBody>
          <a:bodyPr vert="horz" wrap="square" lIns="0" tIns="0" rIns="0" bIns="0" rtlCol="0">
            <a:spAutoFit/>
          </a:bodyPr>
          <a:lstStyle/>
          <a:p>
            <a:pPr marL="12700">
              <a:lnSpc>
                <a:spcPts val="1860"/>
              </a:lnSpc>
            </a:pPr>
            <a:r>
              <a:rPr sz="1600" b="1" dirty="0">
                <a:latin typeface="Arial"/>
                <a:cs typeface="Arial"/>
              </a:rPr>
              <a:t>8 -</a:t>
            </a:r>
            <a:r>
              <a:rPr sz="1600" b="1" spc="-90" dirty="0">
                <a:latin typeface="Arial"/>
                <a:cs typeface="Arial"/>
              </a:rPr>
              <a:t> </a:t>
            </a:r>
            <a:r>
              <a:rPr sz="1600" b="1" dirty="0">
                <a:latin typeface="Arial"/>
                <a:cs typeface="Arial"/>
              </a:rPr>
              <a:t>5</a:t>
            </a:r>
            <a:endParaRPr sz="1600">
              <a:latin typeface="Arial"/>
              <a:cs typeface="Arial"/>
            </a:endParaRPr>
          </a:p>
          <a:p>
            <a:pPr marL="12700">
              <a:lnSpc>
                <a:spcPts val="1860"/>
              </a:lnSpc>
            </a:pPr>
            <a:r>
              <a:rPr sz="1600" b="1" spc="-5" dirty="0">
                <a:latin typeface="Arial"/>
                <a:cs typeface="Arial"/>
              </a:rPr>
              <a:t>9</a:t>
            </a:r>
            <a:r>
              <a:rPr sz="1600" b="1" dirty="0">
                <a:latin typeface="Arial"/>
                <a:cs typeface="Arial"/>
              </a:rPr>
              <a:t>-</a:t>
            </a:r>
            <a:r>
              <a:rPr sz="1600" b="1" spc="-5" dirty="0">
                <a:latin typeface="Arial"/>
                <a:cs typeface="Arial"/>
              </a:rPr>
              <a:t>12</a:t>
            </a:r>
            <a:endParaRPr sz="1600">
              <a:latin typeface="Arial"/>
              <a:cs typeface="Arial"/>
            </a:endParaRPr>
          </a:p>
        </p:txBody>
      </p:sp>
      <p:sp>
        <p:nvSpPr>
          <p:cNvPr id="41" name="object 41"/>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43" name="object 43"/>
          <p:cNvSpPr txBox="1"/>
          <p:nvPr/>
        </p:nvSpPr>
        <p:spPr>
          <a:xfrm>
            <a:off x="5946140" y="2941320"/>
            <a:ext cx="1689100" cy="285115"/>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 </a:t>
            </a:r>
            <a:r>
              <a:rPr sz="1500" b="1" baseline="11111" dirty="0">
                <a:latin typeface="Arial"/>
                <a:cs typeface="Arial"/>
              </a:rPr>
              <a:t>RS </a:t>
            </a:r>
            <a:r>
              <a:rPr sz="1200" b="1" baseline="24305" dirty="0">
                <a:latin typeface="Arial"/>
                <a:cs typeface="Arial"/>
              </a:rPr>
              <a:t>P12  </a:t>
            </a:r>
            <a:r>
              <a:rPr sz="1200" b="1" spc="-55" dirty="0">
                <a:latin typeface="Arial"/>
                <a:cs typeface="Arial"/>
              </a:rPr>
              <a:t>Tx13 </a:t>
            </a:r>
            <a:r>
              <a:rPr sz="1800" b="1" dirty="0">
                <a:latin typeface="Arial"/>
                <a:cs typeface="Arial"/>
              </a:rPr>
              <a:t>-l</a:t>
            </a:r>
            <a:endParaRPr sz="1800">
              <a:latin typeface="Arial"/>
              <a:cs typeface="Arial"/>
            </a:endParaRPr>
          </a:p>
        </p:txBody>
      </p:sp>
      <p:sp>
        <p:nvSpPr>
          <p:cNvPr id="44" name="object 44"/>
          <p:cNvSpPr/>
          <p:nvPr/>
        </p:nvSpPr>
        <p:spPr>
          <a:xfrm>
            <a:off x="3850253" y="31242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5" name="object 45"/>
          <p:cNvSpPr/>
          <p:nvPr/>
        </p:nvSpPr>
        <p:spPr>
          <a:xfrm>
            <a:off x="4450199" y="31384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6" name="object 46"/>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7" name="object 47"/>
          <p:cNvSpPr/>
          <p:nvPr/>
        </p:nvSpPr>
        <p:spPr>
          <a:xfrm>
            <a:off x="1524000" y="3886200"/>
            <a:ext cx="152400" cy="228600"/>
          </a:xfrm>
          <a:custGeom>
            <a:avLst/>
            <a:gdLst/>
            <a:ahLst/>
            <a:cxnLst/>
            <a:rect l="l" t="t" r="r" b="b"/>
            <a:pathLst>
              <a:path w="152400" h="228600">
                <a:moveTo>
                  <a:pt x="0" y="0"/>
                </a:moveTo>
                <a:lnTo>
                  <a:pt x="152400" y="0"/>
                </a:lnTo>
                <a:lnTo>
                  <a:pt x="1524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8" name="object 48"/>
          <p:cNvSpPr/>
          <p:nvPr/>
        </p:nvSpPr>
        <p:spPr>
          <a:xfrm>
            <a:off x="1482140" y="4257414"/>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9" name="object 49"/>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50" name="object 50"/>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51" name="object 51"/>
          <p:cNvSpPr/>
          <p:nvPr/>
        </p:nvSpPr>
        <p:spPr>
          <a:xfrm>
            <a:off x="5943600" y="42672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52" name="object 52"/>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53" name="object 53"/>
          <p:cNvSpPr txBox="1"/>
          <p:nvPr/>
        </p:nvSpPr>
        <p:spPr>
          <a:xfrm>
            <a:off x="1526539" y="3944620"/>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4" name="object 54"/>
          <p:cNvSpPr txBox="1"/>
          <p:nvPr/>
        </p:nvSpPr>
        <p:spPr>
          <a:xfrm>
            <a:off x="1480502" y="4224528"/>
            <a:ext cx="1059180" cy="285115"/>
          </a:xfrm>
          <a:prstGeom prst="rect">
            <a:avLst/>
          </a:prstGeom>
        </p:spPr>
        <p:txBody>
          <a:bodyPr vert="horz" wrap="square" lIns="0" tIns="0" rIns="0" bIns="0" rtlCol="0">
            <a:spAutoFit/>
          </a:bodyPr>
          <a:lstStyle/>
          <a:p>
            <a:pPr marL="12700">
              <a:lnSpc>
                <a:spcPct val="100000"/>
              </a:lnSpc>
            </a:pPr>
            <a:r>
              <a:rPr sz="1300" b="1" dirty="0">
                <a:latin typeface="Arial"/>
                <a:cs typeface="Arial"/>
              </a:rPr>
              <a:t>16 17 18</a:t>
            </a:r>
            <a:r>
              <a:rPr sz="1300" b="1" spc="-310" dirty="0">
                <a:latin typeface="Arial"/>
                <a:cs typeface="Arial"/>
              </a:rPr>
              <a:t> </a:t>
            </a:r>
            <a:r>
              <a:rPr sz="1300" b="1" dirty="0">
                <a:latin typeface="Arial"/>
                <a:cs typeface="Arial"/>
              </a:rPr>
              <a:t>19 </a:t>
            </a:r>
            <a:r>
              <a:rPr sz="1800" b="1" dirty="0">
                <a:latin typeface="Arial"/>
                <a:cs typeface="Arial"/>
              </a:rPr>
              <a:t>-l</a:t>
            </a:r>
            <a:endParaRPr sz="1800">
              <a:latin typeface="Arial"/>
              <a:cs typeface="Arial"/>
            </a:endParaRPr>
          </a:p>
        </p:txBody>
      </p:sp>
      <p:sp>
        <p:nvSpPr>
          <p:cNvPr id="55" name="object 55"/>
          <p:cNvSpPr txBox="1"/>
          <p:nvPr/>
        </p:nvSpPr>
        <p:spPr>
          <a:xfrm>
            <a:off x="1499552" y="3422904"/>
            <a:ext cx="1030605" cy="2755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10 </a:t>
            </a:r>
            <a:r>
              <a:rPr sz="1400" b="1" spc="-35" dirty="0">
                <a:latin typeface="Arial"/>
                <a:cs typeface="Arial"/>
              </a:rPr>
              <a:t>111213</a:t>
            </a:r>
            <a:r>
              <a:rPr sz="1400" b="1" spc="-85" dirty="0">
                <a:latin typeface="Arial"/>
                <a:cs typeface="Arial"/>
              </a:rPr>
              <a:t> </a:t>
            </a:r>
            <a:r>
              <a:rPr sz="2700" b="1" baseline="6172" dirty="0">
                <a:latin typeface="Arial"/>
                <a:cs typeface="Arial"/>
              </a:rPr>
              <a:t>-l</a:t>
            </a:r>
            <a:endParaRPr sz="2700" baseline="6172">
              <a:latin typeface="Arial"/>
              <a:cs typeface="Arial"/>
            </a:endParaRPr>
          </a:p>
        </p:txBody>
      </p:sp>
      <p:sp>
        <p:nvSpPr>
          <p:cNvPr id="56" name="object 56"/>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17526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9" name="object 59"/>
          <p:cNvSpPr txBox="1"/>
          <p:nvPr/>
        </p:nvSpPr>
        <p:spPr>
          <a:xfrm>
            <a:off x="5927090" y="3398520"/>
            <a:ext cx="1098550" cy="1123315"/>
          </a:xfrm>
          <a:prstGeom prst="rect">
            <a:avLst/>
          </a:prstGeom>
        </p:spPr>
        <p:txBody>
          <a:bodyPr vert="horz" wrap="square" lIns="0" tIns="0" rIns="0" bIns="0" rtlCol="0">
            <a:spAutoFit/>
          </a:bodyPr>
          <a:lstStyle/>
          <a:p>
            <a:pPr marL="31750">
              <a:lnSpc>
                <a:spcPct val="100000"/>
              </a:lnSpc>
            </a:pPr>
            <a:r>
              <a:rPr sz="2100" b="1" spc="-7" baseline="-7936" dirty="0">
                <a:latin typeface="Arial"/>
                <a:cs typeface="Arial"/>
              </a:rPr>
              <a:t>14</a:t>
            </a:r>
            <a:r>
              <a:rPr sz="2100" b="1" spc="-359" baseline="-7936"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645"/>
              </a:spcBef>
            </a:pPr>
            <a:r>
              <a:rPr sz="1600" b="1" spc="-5" dirty="0">
                <a:latin typeface="Arial"/>
                <a:cs typeface="Arial"/>
              </a:rPr>
              <a:t>15</a:t>
            </a:r>
            <a:r>
              <a:rPr sz="1600" b="1" spc="-310" dirty="0">
                <a:latin typeface="Arial"/>
                <a:cs typeface="Arial"/>
              </a:rPr>
              <a:t> </a:t>
            </a:r>
            <a:r>
              <a:rPr sz="1600" b="1" spc="-5" dirty="0">
                <a:latin typeface="Arial"/>
                <a:cs typeface="Arial"/>
              </a:rPr>
              <a:t>1617</a:t>
            </a:r>
            <a:r>
              <a:rPr sz="1400" b="1" spc="-5" dirty="0">
                <a:latin typeface="Arial"/>
                <a:cs typeface="Arial"/>
              </a:rPr>
              <a:t>18</a:t>
            </a:r>
            <a:r>
              <a:rPr sz="1400" b="1" spc="-155" dirty="0">
                <a:latin typeface="Arial"/>
                <a:cs typeface="Arial"/>
              </a:rPr>
              <a:t> </a:t>
            </a:r>
            <a:r>
              <a:rPr sz="2700" b="1" baseline="-6172" dirty="0">
                <a:latin typeface="Arial"/>
                <a:cs typeface="Arial"/>
              </a:rPr>
              <a:t>-l</a:t>
            </a:r>
            <a:endParaRPr sz="2700" baseline="-6172">
              <a:latin typeface="Arial"/>
              <a:cs typeface="Arial"/>
            </a:endParaRPr>
          </a:p>
          <a:p>
            <a:pPr>
              <a:lnSpc>
                <a:spcPct val="100000"/>
              </a:lnSpc>
              <a:spcBef>
                <a:spcPts val="20"/>
              </a:spcBef>
            </a:pPr>
            <a:endParaRPr sz="1400">
              <a:latin typeface="Times New Roman"/>
              <a:cs typeface="Times New Roman"/>
            </a:endParaRPr>
          </a:p>
          <a:p>
            <a:pPr marL="31750">
              <a:lnSpc>
                <a:spcPct val="100000"/>
              </a:lnSpc>
            </a:pPr>
            <a:r>
              <a:rPr sz="1600" b="1" spc="-5" dirty="0">
                <a:latin typeface="Arial"/>
                <a:cs typeface="Arial"/>
              </a:rPr>
              <a:t>19</a:t>
            </a:r>
            <a:r>
              <a:rPr sz="1600" b="1" spc="80" dirty="0">
                <a:latin typeface="Arial"/>
                <a:cs typeface="Arial"/>
              </a:rPr>
              <a:t> </a:t>
            </a:r>
            <a:r>
              <a:rPr sz="1800" b="1" dirty="0">
                <a:latin typeface="Arial"/>
                <a:cs typeface="Arial"/>
              </a:rPr>
              <a:t>-l</a:t>
            </a:r>
            <a:endParaRPr sz="1800">
              <a:latin typeface="Arial"/>
              <a:cs typeface="Arial"/>
            </a:endParaRPr>
          </a:p>
        </p:txBody>
      </p:sp>
      <p:sp>
        <p:nvSpPr>
          <p:cNvPr id="60" name="object 60"/>
          <p:cNvSpPr/>
          <p:nvPr/>
        </p:nvSpPr>
        <p:spPr>
          <a:xfrm>
            <a:off x="3854450" y="3726464"/>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3843196" y="396786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4447895" y="3733800"/>
            <a:ext cx="152400" cy="145415"/>
          </a:xfrm>
          <a:custGeom>
            <a:avLst/>
            <a:gdLst/>
            <a:ahLst/>
            <a:cxnLst/>
            <a:rect l="l" t="t" r="r" b="b"/>
            <a:pathLst>
              <a:path w="152400" h="145414">
                <a:moveTo>
                  <a:pt x="0" y="0"/>
                </a:moveTo>
                <a:lnTo>
                  <a:pt x="152400" y="0"/>
                </a:lnTo>
                <a:lnTo>
                  <a:pt x="152400" y="145065"/>
                </a:lnTo>
                <a:lnTo>
                  <a:pt x="0" y="145065"/>
                </a:lnTo>
                <a:lnTo>
                  <a:pt x="0" y="0"/>
                </a:lnTo>
                <a:close/>
              </a:path>
            </a:pathLst>
          </a:custGeom>
          <a:ln w="12700">
            <a:solidFill>
              <a:srgbClr val="000000"/>
            </a:solidFill>
          </a:ln>
        </p:spPr>
        <p:txBody>
          <a:bodyPr wrap="square" lIns="0" tIns="0" rIns="0" bIns="0" rtlCol="0"/>
          <a:lstStyle/>
          <a:p>
            <a:endParaRPr/>
          </a:p>
        </p:txBody>
      </p:sp>
      <p:sp>
        <p:nvSpPr>
          <p:cNvPr id="63" name="object 63"/>
          <p:cNvSpPr/>
          <p:nvPr/>
        </p:nvSpPr>
        <p:spPr>
          <a:xfrm>
            <a:off x="4462609" y="4292654"/>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4" name="object 64"/>
          <p:cNvSpPr/>
          <p:nvPr/>
        </p:nvSpPr>
        <p:spPr>
          <a:xfrm>
            <a:off x="4442550" y="3882723"/>
            <a:ext cx="158115" cy="85725"/>
          </a:xfrm>
          <a:custGeom>
            <a:avLst/>
            <a:gdLst/>
            <a:ahLst/>
            <a:cxnLst/>
            <a:rect l="l" t="t" r="r" b="b"/>
            <a:pathLst>
              <a:path w="158114" h="85725">
                <a:moveTo>
                  <a:pt x="0" y="0"/>
                </a:moveTo>
                <a:lnTo>
                  <a:pt x="157746" y="0"/>
                </a:lnTo>
                <a:lnTo>
                  <a:pt x="157746" y="85144"/>
                </a:lnTo>
                <a:lnTo>
                  <a:pt x="0" y="85144"/>
                </a:lnTo>
                <a:lnTo>
                  <a:pt x="0" y="0"/>
                </a:lnTo>
                <a:close/>
              </a:path>
            </a:pathLst>
          </a:custGeom>
          <a:ln w="12700">
            <a:solidFill>
              <a:srgbClr val="000000"/>
            </a:solidFill>
          </a:ln>
        </p:spPr>
        <p:txBody>
          <a:bodyPr wrap="square" lIns="0" tIns="0" rIns="0" bIns="0" rtlCol="0"/>
          <a:lstStyle/>
          <a:p>
            <a:endParaRPr/>
          </a:p>
        </p:txBody>
      </p:sp>
      <p:sp>
        <p:nvSpPr>
          <p:cNvPr id="65" name="object 65"/>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6" name="object 66"/>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7" name="object 67"/>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68" name="object 68"/>
          <p:cNvSpPr/>
          <p:nvPr/>
        </p:nvSpPr>
        <p:spPr>
          <a:xfrm>
            <a:off x="3810000" y="32766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9" name="object 69"/>
          <p:cNvSpPr/>
          <p:nvPr/>
        </p:nvSpPr>
        <p:spPr>
          <a:xfrm>
            <a:off x="38100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0" name="object 70"/>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71" name="object 71"/>
          <p:cNvSpPr txBox="1"/>
          <p:nvPr/>
        </p:nvSpPr>
        <p:spPr>
          <a:xfrm>
            <a:off x="1729581" y="3855211"/>
            <a:ext cx="650240" cy="224154"/>
          </a:xfrm>
          <a:prstGeom prst="rect">
            <a:avLst/>
          </a:prstGeom>
        </p:spPr>
        <p:txBody>
          <a:bodyPr vert="horz" wrap="square" lIns="0" tIns="0" rIns="0" bIns="0" rtlCol="0">
            <a:spAutoFit/>
          </a:bodyPr>
          <a:lstStyle/>
          <a:p>
            <a:pPr marL="69850">
              <a:lnSpc>
                <a:spcPts val="465"/>
              </a:lnSpc>
              <a:tabLst>
                <a:tab pos="471170" algn="l"/>
              </a:tabLst>
            </a:pPr>
            <a:r>
              <a:rPr sz="700" b="1" dirty="0">
                <a:latin typeface="Arial"/>
                <a:cs typeface="Arial"/>
              </a:rPr>
              <a:t>S	</a:t>
            </a:r>
            <a:r>
              <a:rPr sz="700" b="1" spc="-5" dirty="0">
                <a:latin typeface="Arial"/>
                <a:cs typeface="Arial"/>
              </a:rPr>
              <a:t>Sx</a:t>
            </a:r>
            <a:endParaRPr sz="700">
              <a:latin typeface="Arial"/>
              <a:cs typeface="Arial"/>
            </a:endParaRPr>
          </a:p>
          <a:p>
            <a:pPr marL="12700">
              <a:lnSpc>
                <a:spcPts val="1295"/>
              </a:lnSpc>
            </a:pPr>
            <a:r>
              <a:rPr sz="700" b="1" spc="-15" dirty="0">
                <a:latin typeface="Arial"/>
                <a:cs typeface="Arial"/>
              </a:rPr>
              <a:t>3/13</a:t>
            </a:r>
            <a:r>
              <a:rPr sz="2100" b="1" spc="-22" baseline="3968" dirty="0">
                <a:latin typeface="Arial"/>
                <a:cs typeface="Arial"/>
              </a:rPr>
              <a:t>15</a:t>
            </a:r>
            <a:r>
              <a:rPr sz="2100" b="1" spc="-232" baseline="3968" dirty="0">
                <a:latin typeface="Arial"/>
                <a:cs typeface="Arial"/>
              </a:rPr>
              <a:t> </a:t>
            </a:r>
            <a:r>
              <a:rPr sz="700" b="1" spc="-5" dirty="0">
                <a:latin typeface="Arial"/>
                <a:cs typeface="Arial"/>
              </a:rPr>
              <a:t>33/21</a:t>
            </a:r>
            <a:endParaRPr sz="700">
              <a:latin typeface="Arial"/>
              <a:cs typeface="Arial"/>
            </a:endParaRPr>
          </a:p>
        </p:txBody>
      </p:sp>
      <p:sp>
        <p:nvSpPr>
          <p:cNvPr id="72" name="object 7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73" name="object 7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74" name="object 74"/>
          <p:cNvSpPr/>
          <p:nvPr/>
        </p:nvSpPr>
        <p:spPr>
          <a:xfrm>
            <a:off x="4943273" y="5484836"/>
            <a:ext cx="3505198" cy="1219200"/>
          </a:xfrm>
          <a:prstGeom prst="rect">
            <a:avLst/>
          </a:prstGeom>
          <a:blipFill>
            <a:blip r:embed="rId9" cstate="print"/>
            <a:stretch>
              <a:fillRect/>
            </a:stretch>
          </a:blipFill>
        </p:spPr>
        <p:txBody>
          <a:bodyPr wrap="square" lIns="0" tIns="0" rIns="0" bIns="0" rtlCol="0"/>
          <a:lstStyle/>
          <a:p>
            <a:endParaRPr/>
          </a:p>
        </p:txBody>
      </p:sp>
      <p:sp>
        <p:nvSpPr>
          <p:cNvPr id="75" name="object 75"/>
          <p:cNvSpPr/>
          <p:nvPr/>
        </p:nvSpPr>
        <p:spPr>
          <a:xfrm>
            <a:off x="7981543" y="6258521"/>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6" name="object 76"/>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77" name="object 77"/>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78" name="object 78"/>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79" name="object 79"/>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80" name="object 80"/>
          <p:cNvSpPr/>
          <p:nvPr/>
        </p:nvSpPr>
        <p:spPr>
          <a:xfrm>
            <a:off x="3857030" y="2265457"/>
            <a:ext cx="149153" cy="82902"/>
          </a:xfrm>
          <a:prstGeom prst="rect">
            <a:avLst/>
          </a:prstGeom>
          <a:blipFill>
            <a:blip r:embed="rId10" cstate="print"/>
            <a:stretch>
              <a:fillRect/>
            </a:stretch>
          </a:blipFill>
        </p:spPr>
        <p:txBody>
          <a:bodyPr wrap="square" lIns="0" tIns="0" rIns="0" bIns="0" rtlCol="0"/>
          <a:lstStyle/>
          <a:p>
            <a:endParaRPr/>
          </a:p>
        </p:txBody>
      </p:sp>
      <p:sp>
        <p:nvSpPr>
          <p:cNvPr id="81" name="object 81"/>
          <p:cNvSpPr/>
          <p:nvPr/>
        </p:nvSpPr>
        <p:spPr>
          <a:xfrm>
            <a:off x="3850680" y="2491481"/>
            <a:ext cx="149153" cy="82902"/>
          </a:xfrm>
          <a:prstGeom prst="rect">
            <a:avLst/>
          </a:prstGeom>
          <a:blipFill>
            <a:blip r:embed="rId11" cstate="print"/>
            <a:stretch>
              <a:fillRect/>
            </a:stretch>
          </a:blipFill>
        </p:spPr>
        <p:txBody>
          <a:bodyPr wrap="square" lIns="0" tIns="0" rIns="0" bIns="0" rtlCol="0"/>
          <a:lstStyle/>
          <a:p>
            <a:endParaRPr/>
          </a:p>
        </p:txBody>
      </p:sp>
      <p:sp>
        <p:nvSpPr>
          <p:cNvPr id="82" name="object 82"/>
          <p:cNvSpPr/>
          <p:nvPr/>
        </p:nvSpPr>
        <p:spPr>
          <a:xfrm>
            <a:off x="3831630" y="2743608"/>
            <a:ext cx="163300" cy="396084"/>
          </a:xfrm>
          <a:prstGeom prst="rect">
            <a:avLst/>
          </a:prstGeom>
          <a:blipFill>
            <a:blip r:embed="rId12" cstate="print"/>
            <a:stretch>
              <a:fillRect/>
            </a:stretch>
          </a:blipFill>
        </p:spPr>
        <p:txBody>
          <a:bodyPr wrap="square" lIns="0" tIns="0" rIns="0" bIns="0" rtlCol="0"/>
          <a:lstStyle/>
          <a:p>
            <a:endParaRPr/>
          </a:p>
        </p:txBody>
      </p:sp>
      <p:sp>
        <p:nvSpPr>
          <p:cNvPr id="83" name="object 83"/>
          <p:cNvSpPr/>
          <p:nvPr/>
        </p:nvSpPr>
        <p:spPr>
          <a:xfrm>
            <a:off x="3833723" y="3881914"/>
            <a:ext cx="149153" cy="82902"/>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3826292" y="4095679"/>
            <a:ext cx="160559" cy="304287"/>
          </a:xfrm>
          <a:prstGeom prst="rect">
            <a:avLst/>
          </a:prstGeom>
          <a:blipFill>
            <a:blip r:embed="rId14" cstate="print"/>
            <a:stretch>
              <a:fillRect/>
            </a:stretch>
          </a:blipFill>
        </p:spPr>
        <p:txBody>
          <a:bodyPr wrap="square" lIns="0" tIns="0" rIns="0" bIns="0" rtlCol="0"/>
          <a:lstStyle/>
          <a:p>
            <a:endParaRPr/>
          </a:p>
        </p:txBody>
      </p:sp>
      <p:sp>
        <p:nvSpPr>
          <p:cNvPr id="85" name="object 85"/>
          <p:cNvSpPr/>
          <p:nvPr/>
        </p:nvSpPr>
        <p:spPr>
          <a:xfrm>
            <a:off x="4441230" y="2512077"/>
            <a:ext cx="173437" cy="632247"/>
          </a:xfrm>
          <a:prstGeom prst="rect">
            <a:avLst/>
          </a:prstGeom>
          <a:blipFill>
            <a:blip r:embed="rId15" cstate="print"/>
            <a:stretch>
              <a:fillRect/>
            </a:stretch>
          </a:blipFill>
        </p:spPr>
        <p:txBody>
          <a:bodyPr wrap="square" lIns="0" tIns="0" rIns="0" bIns="0" rtlCol="0"/>
          <a:lstStyle/>
          <a:p>
            <a:endParaRPr/>
          </a:p>
        </p:txBody>
      </p:sp>
      <p:sp>
        <p:nvSpPr>
          <p:cNvPr id="86" name="object 86"/>
          <p:cNvSpPr/>
          <p:nvPr/>
        </p:nvSpPr>
        <p:spPr>
          <a:xfrm>
            <a:off x="4458810" y="3985003"/>
            <a:ext cx="157525" cy="300664"/>
          </a:xfrm>
          <a:prstGeom prst="rect">
            <a:avLst/>
          </a:prstGeom>
          <a:blipFill>
            <a:blip r:embed="rId16" cstate="print"/>
            <a:stretch>
              <a:fillRect/>
            </a:stretch>
          </a:blipFill>
        </p:spPr>
        <p:txBody>
          <a:bodyPr wrap="square" lIns="0" tIns="0" rIns="0" bIns="0" rtlCol="0"/>
          <a:lstStyle/>
          <a:p>
            <a:endParaRPr/>
          </a:p>
        </p:txBody>
      </p:sp>
      <p:sp>
        <p:nvSpPr>
          <p:cNvPr id="87" name="object 87"/>
          <p:cNvSpPr/>
          <p:nvPr/>
        </p:nvSpPr>
        <p:spPr>
          <a:xfrm>
            <a:off x="574381" y="6229016"/>
            <a:ext cx="497156" cy="176521"/>
          </a:xfrm>
          <a:prstGeom prst="rect">
            <a:avLst/>
          </a:prstGeom>
          <a:blipFill>
            <a:blip r:embed="rId17" cstate="print"/>
            <a:stretch>
              <a:fillRect/>
            </a:stretch>
          </a:blipFill>
        </p:spPr>
        <p:txBody>
          <a:bodyPr wrap="square" lIns="0" tIns="0" rIns="0" bIns="0" rtlCol="0"/>
          <a:lstStyle/>
          <a:p>
            <a:endParaRPr/>
          </a:p>
        </p:txBody>
      </p:sp>
      <p:sp>
        <p:nvSpPr>
          <p:cNvPr id="88" name="object 88"/>
          <p:cNvSpPr/>
          <p:nvPr/>
        </p:nvSpPr>
        <p:spPr>
          <a:xfrm>
            <a:off x="4452975" y="3500452"/>
            <a:ext cx="156210" cy="124947"/>
          </a:xfrm>
          <a:prstGeom prst="rect">
            <a:avLst/>
          </a:prstGeom>
          <a:blipFill>
            <a:blip r:embed="rId18" cstate="print"/>
            <a:stretch>
              <a:fillRect/>
            </a:stretch>
          </a:blipFill>
        </p:spPr>
        <p:txBody>
          <a:bodyPr wrap="square" lIns="0" tIns="0" rIns="0" bIns="0" rtlCol="0"/>
          <a:lstStyle/>
          <a:p>
            <a:endParaRPr/>
          </a:p>
        </p:txBody>
      </p:sp>
      <p:sp>
        <p:nvSpPr>
          <p:cNvPr id="89" name="object 8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90" name="object 90"/>
          <p:cNvSpPr txBox="1"/>
          <p:nvPr/>
        </p:nvSpPr>
        <p:spPr>
          <a:xfrm>
            <a:off x="4076893" y="6005576"/>
            <a:ext cx="866380"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91" name="object 91"/>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92" name="object 92"/>
          <p:cNvSpPr txBox="1"/>
          <p:nvPr/>
        </p:nvSpPr>
        <p:spPr>
          <a:xfrm>
            <a:off x="6164419" y="5927394"/>
            <a:ext cx="165499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93" name="object 93"/>
          <p:cNvSpPr/>
          <p:nvPr/>
        </p:nvSpPr>
        <p:spPr>
          <a:xfrm>
            <a:off x="4455795" y="2357452"/>
            <a:ext cx="156209" cy="124947"/>
          </a:xfrm>
          <a:prstGeom prst="rect">
            <a:avLst/>
          </a:prstGeom>
          <a:blipFill>
            <a:blip r:embed="rId19" cstate="print"/>
            <a:stretch>
              <a:fillRect/>
            </a:stretch>
          </a:blipFill>
        </p:spPr>
        <p:txBody>
          <a:bodyPr wrap="square" lIns="0" tIns="0" rIns="0" bIns="0" rtlCol="0"/>
          <a:lstStyle/>
          <a:p>
            <a:endParaRPr/>
          </a:p>
        </p:txBody>
      </p:sp>
      <p:sp>
        <p:nvSpPr>
          <p:cNvPr id="94" name="object 94"/>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675" y="1066800"/>
            <a:ext cx="8908324"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4275"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76375" y="950992"/>
            <a:ext cx="2959100" cy="0"/>
          </a:xfrm>
          <a:custGeom>
            <a:avLst/>
            <a:gdLst/>
            <a:ahLst/>
            <a:cxnLst/>
            <a:rect l="l" t="t" r="r" b="b"/>
            <a:pathLst>
              <a:path w="2959100">
                <a:moveTo>
                  <a:pt x="0" y="0"/>
                </a:moveTo>
                <a:lnTo>
                  <a:pt x="2959100" y="0"/>
                </a:lnTo>
              </a:path>
            </a:pathLst>
          </a:custGeom>
          <a:ln w="12700">
            <a:solidFill>
              <a:srgbClr val="FF0000"/>
            </a:solidFill>
          </a:ln>
        </p:spPr>
        <p:txBody>
          <a:bodyPr wrap="square" lIns="0" tIns="0" rIns="0" bIns="0" rtlCol="0"/>
          <a:lstStyle/>
          <a:p>
            <a:endParaRPr/>
          </a:p>
        </p:txBody>
      </p:sp>
      <p:sp>
        <p:nvSpPr>
          <p:cNvPr id="5" name="object 5"/>
          <p:cNvSpPr txBox="1">
            <a:spLocks noGrp="1"/>
          </p:cNvSpPr>
          <p:nvPr>
            <p:ph type="title"/>
          </p:nvPr>
        </p:nvSpPr>
        <p:spPr>
          <a:xfrm>
            <a:off x="304800" y="143255"/>
            <a:ext cx="8534400" cy="833755"/>
          </a:xfrm>
          <a:prstGeom prst="rect">
            <a:avLst/>
          </a:prstGeom>
        </p:spPr>
        <p:txBody>
          <a:bodyPr vert="horz" wrap="square" lIns="0" tIns="0" rIns="0" bIns="0" rtlCol="0">
            <a:spAutoFit/>
          </a:bodyPr>
          <a:lstStyle/>
          <a:p>
            <a:pPr marL="12700" marR="5080" indent="46355" algn="ctr">
              <a:lnSpc>
                <a:spcPct val="100000"/>
              </a:lnSpc>
            </a:pPr>
            <a:r>
              <a:rPr sz="1800" b="1" spc="-5" dirty="0">
                <a:solidFill>
                  <a:srgbClr val="FF0000"/>
                </a:solidFill>
                <a:latin typeface="Arial"/>
                <a:cs typeface="Arial"/>
              </a:rPr>
              <a:t>With each service rotation (all six players have served </a:t>
            </a:r>
            <a:r>
              <a:rPr sz="1800" b="1" dirty="0">
                <a:solidFill>
                  <a:srgbClr val="FF0000"/>
                </a:solidFill>
                <a:latin typeface="Arial"/>
                <a:cs typeface="Arial"/>
              </a:rPr>
              <a:t>for </a:t>
            </a:r>
            <a:r>
              <a:rPr sz="1800" b="1" spc="-5" dirty="0">
                <a:solidFill>
                  <a:srgbClr val="FF0000"/>
                </a:solidFill>
                <a:latin typeface="Arial"/>
                <a:cs typeface="Arial"/>
              </a:rPr>
              <a:t>each team) </a:t>
            </a:r>
            <a:r>
              <a:rPr sz="1800" b="1" dirty="0">
                <a:solidFill>
                  <a:srgbClr val="FF0000"/>
                </a:solidFill>
                <a:latin typeface="Arial"/>
                <a:cs typeface="Arial"/>
              </a:rPr>
              <a:t>a  </a:t>
            </a:r>
            <a:r>
              <a:rPr sz="1800" b="1" spc="-5" dirty="0">
                <a:solidFill>
                  <a:srgbClr val="FF0000"/>
                </a:solidFill>
                <a:latin typeface="Arial"/>
                <a:cs typeface="Arial"/>
              </a:rPr>
              <a:t>different color pen</a:t>
            </a:r>
            <a:r>
              <a:rPr lang="en-US" sz="1800" b="1" spc="-5" dirty="0">
                <a:solidFill>
                  <a:srgbClr val="FF0000"/>
                </a:solidFill>
                <a:latin typeface="Arial"/>
                <a:cs typeface="Arial"/>
              </a:rPr>
              <a:t> </a:t>
            </a:r>
            <a:r>
              <a:rPr sz="1800" b="1" spc="-5" dirty="0">
                <a:solidFill>
                  <a:srgbClr val="FF0000"/>
                </a:solidFill>
                <a:latin typeface="Arial"/>
                <a:cs typeface="Arial"/>
              </a:rPr>
              <a:t>should </a:t>
            </a:r>
            <a:r>
              <a:rPr sz="1800" b="1" dirty="0">
                <a:solidFill>
                  <a:srgbClr val="FF0000"/>
                </a:solidFill>
                <a:latin typeface="Arial"/>
                <a:cs typeface="Arial"/>
              </a:rPr>
              <a:t>be </a:t>
            </a:r>
            <a:r>
              <a:rPr sz="1800" b="1" spc="-5" dirty="0">
                <a:solidFill>
                  <a:srgbClr val="FF0000"/>
                </a:solidFill>
                <a:latin typeface="Arial"/>
                <a:cs typeface="Arial"/>
              </a:rPr>
              <a:t>used </a:t>
            </a:r>
            <a:r>
              <a:rPr sz="1800" b="1" dirty="0">
                <a:solidFill>
                  <a:srgbClr val="FF0000"/>
                </a:solidFill>
                <a:latin typeface="Arial"/>
                <a:cs typeface="Arial"/>
              </a:rPr>
              <a:t>for the </a:t>
            </a:r>
            <a:r>
              <a:rPr sz="1800" b="1" spc="-5" dirty="0">
                <a:solidFill>
                  <a:srgbClr val="FF0000"/>
                </a:solidFill>
                <a:latin typeface="Arial"/>
                <a:cs typeface="Arial"/>
              </a:rPr>
              <a:t>next rotation. Start </a:t>
            </a:r>
            <a:r>
              <a:rPr sz="1800" b="1" dirty="0">
                <a:solidFill>
                  <a:srgbClr val="FF0000"/>
                </a:solidFill>
                <a:latin typeface="Arial"/>
                <a:cs typeface="Arial"/>
              </a:rPr>
              <a:t>with </a:t>
            </a:r>
            <a:r>
              <a:rPr sz="1800" b="1" spc="-5" dirty="0">
                <a:solidFill>
                  <a:srgbClr val="000000"/>
                </a:solidFill>
                <a:latin typeface="Arial"/>
                <a:cs typeface="Arial"/>
              </a:rPr>
              <a:t>black  </a:t>
            </a:r>
            <a:r>
              <a:rPr sz="1800" b="1" dirty="0">
                <a:solidFill>
                  <a:srgbClr val="FF0000"/>
                </a:solidFill>
                <a:latin typeface="Arial"/>
                <a:cs typeface="Arial"/>
              </a:rPr>
              <a:t>(or </a:t>
            </a:r>
            <a:r>
              <a:rPr sz="1800" b="1" spc="-5" dirty="0">
                <a:solidFill>
                  <a:srgbClr val="0070C0"/>
                </a:solidFill>
                <a:latin typeface="Arial"/>
                <a:cs typeface="Arial"/>
              </a:rPr>
              <a:t>blue</a:t>
            </a:r>
            <a:r>
              <a:rPr sz="1800" b="1" spc="-5" dirty="0">
                <a:solidFill>
                  <a:srgbClr val="FF0000"/>
                </a:solidFill>
                <a:latin typeface="Arial"/>
                <a:cs typeface="Arial"/>
              </a:rPr>
              <a:t>), then red </a:t>
            </a:r>
            <a:r>
              <a:rPr sz="1800" b="1" dirty="0">
                <a:solidFill>
                  <a:srgbClr val="FF0000"/>
                </a:solidFill>
                <a:latin typeface="Arial"/>
                <a:cs typeface="Arial"/>
              </a:rPr>
              <a:t>for the 2</a:t>
            </a:r>
            <a:r>
              <a:rPr sz="1800" b="1" baseline="23148" dirty="0">
                <a:solidFill>
                  <a:srgbClr val="FF0000"/>
                </a:solidFill>
                <a:latin typeface="Arial"/>
                <a:cs typeface="Arial"/>
              </a:rPr>
              <a:t>nd  </a:t>
            </a:r>
            <a:r>
              <a:rPr sz="1800" b="1" spc="-5" dirty="0">
                <a:solidFill>
                  <a:srgbClr val="FF0000"/>
                </a:solidFill>
                <a:latin typeface="Arial"/>
                <a:cs typeface="Arial"/>
              </a:rPr>
              <a:t>rotation, </a:t>
            </a:r>
            <a:r>
              <a:rPr sz="1800" b="1" dirty="0">
                <a:solidFill>
                  <a:srgbClr val="FF0000"/>
                </a:solidFill>
                <a:latin typeface="Arial"/>
                <a:cs typeface="Arial"/>
              </a:rPr>
              <a:t>then </a:t>
            </a:r>
            <a:r>
              <a:rPr sz="1800" b="1" spc="-5" dirty="0">
                <a:solidFill>
                  <a:srgbClr val="000000"/>
                </a:solidFill>
                <a:latin typeface="Arial"/>
                <a:cs typeface="Arial"/>
              </a:rPr>
              <a:t>black</a:t>
            </a:r>
            <a:r>
              <a:rPr sz="1800" b="1" spc="-5" dirty="0">
                <a:solidFill>
                  <a:srgbClr val="FF3300"/>
                </a:solidFill>
                <a:latin typeface="Arial"/>
                <a:cs typeface="Arial"/>
              </a:rPr>
              <a:t>/</a:t>
            </a:r>
            <a:r>
              <a:rPr sz="1800" b="1" spc="-5" dirty="0">
                <a:solidFill>
                  <a:srgbClr val="0070C0"/>
                </a:solidFill>
                <a:latin typeface="Arial"/>
                <a:cs typeface="Arial"/>
              </a:rPr>
              <a:t>blue </a:t>
            </a:r>
            <a:r>
              <a:rPr sz="1800" b="1" dirty="0">
                <a:solidFill>
                  <a:srgbClr val="FF0000"/>
                </a:solidFill>
                <a:latin typeface="Arial"/>
                <a:cs typeface="Arial"/>
              </a:rPr>
              <a:t>for the </a:t>
            </a:r>
            <a:r>
              <a:rPr sz="1800" b="1" spc="-5" dirty="0">
                <a:solidFill>
                  <a:srgbClr val="FF0000"/>
                </a:solidFill>
                <a:latin typeface="Arial"/>
                <a:cs typeface="Arial"/>
              </a:rPr>
              <a:t>3</a:t>
            </a:r>
            <a:r>
              <a:rPr sz="1800" b="1" spc="-7" baseline="23148" dirty="0">
                <a:solidFill>
                  <a:srgbClr val="FF0000"/>
                </a:solidFill>
                <a:latin typeface="Arial"/>
                <a:cs typeface="Arial"/>
              </a:rPr>
              <a:t>rd  </a:t>
            </a:r>
            <a:r>
              <a:rPr sz="1800" b="1" spc="-5" dirty="0">
                <a:solidFill>
                  <a:srgbClr val="FF0000"/>
                </a:solidFill>
                <a:latin typeface="Arial"/>
                <a:cs typeface="Arial"/>
              </a:rPr>
              <a:t>rotation,</a:t>
            </a:r>
            <a:r>
              <a:rPr sz="1800" b="1" spc="-325" dirty="0">
                <a:solidFill>
                  <a:srgbClr val="FF0000"/>
                </a:solidFill>
                <a:latin typeface="Arial"/>
                <a:cs typeface="Arial"/>
              </a:rPr>
              <a:t> </a:t>
            </a:r>
            <a:r>
              <a:rPr sz="1800" b="1" spc="-5" dirty="0">
                <a:solidFill>
                  <a:srgbClr val="FF0000"/>
                </a:solidFill>
                <a:latin typeface="Arial"/>
                <a:cs typeface="Arial"/>
              </a:rPr>
              <a:t>etc</a:t>
            </a:r>
            <a:r>
              <a:rPr sz="1600" b="1" spc="-5" dirty="0">
                <a:solidFill>
                  <a:srgbClr val="FF0000"/>
                </a:solidFill>
                <a:latin typeface="Arial"/>
                <a:cs typeface="Arial"/>
              </a:rPr>
              <a:t>.</a:t>
            </a:r>
            <a:endParaRPr sz="1600" dirty="0">
              <a:latin typeface="Arial"/>
              <a:cs typeface="Arial"/>
            </a:endParaRPr>
          </a:p>
        </p:txBody>
      </p:sp>
      <p:sp>
        <p:nvSpPr>
          <p:cNvPr id="6" name="object 6"/>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p:nvPr/>
        </p:nvSpPr>
        <p:spPr>
          <a:xfrm>
            <a:off x="2328862" y="925708"/>
            <a:ext cx="1784601" cy="151427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lang="en-US" sz="1200" b="1" spc="-10" dirty="0">
                <a:latin typeface="Arial"/>
                <a:cs typeface="Arial"/>
              </a:rPr>
              <a:t>9-23-2022</a:t>
            </a:r>
            <a:endParaRPr sz="1200" dirty="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245"/>
              </a:spcBef>
            </a:pPr>
            <a:r>
              <a:rPr sz="1000" b="1" spc="-10" dirty="0">
                <a:latin typeface="Arial"/>
                <a:cs typeface="Arial"/>
              </a:rPr>
              <a:t>30</a:t>
            </a:r>
            <a:endParaRPr sz="1000" dirty="0">
              <a:latin typeface="Arial"/>
              <a:cs typeface="Arial"/>
            </a:endParaRPr>
          </a:p>
        </p:txBody>
      </p:sp>
      <p:sp>
        <p:nvSpPr>
          <p:cNvPr id="11" name="object 11"/>
          <p:cNvSpPr/>
          <p:nvPr/>
        </p:nvSpPr>
        <p:spPr>
          <a:xfrm>
            <a:off x="3828932" y="2375552"/>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9301" y="2250098"/>
            <a:ext cx="152400" cy="112395"/>
          </a:xfrm>
          <a:custGeom>
            <a:avLst/>
            <a:gdLst/>
            <a:ahLst/>
            <a:cxnLst/>
            <a:rect l="l" t="t" r="r" b="b"/>
            <a:pathLst>
              <a:path w="152400" h="112394">
                <a:moveTo>
                  <a:pt x="0" y="0"/>
                </a:moveTo>
                <a:lnTo>
                  <a:pt x="152400" y="0"/>
                </a:lnTo>
                <a:lnTo>
                  <a:pt x="152400" y="112102"/>
                </a:lnTo>
                <a:lnTo>
                  <a:pt x="0" y="112102"/>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6022340" y="2139696"/>
            <a:ext cx="355600" cy="285115"/>
          </a:xfrm>
          <a:prstGeom prst="rect">
            <a:avLst/>
          </a:prstGeom>
        </p:spPr>
        <p:txBody>
          <a:bodyPr vert="horz" wrap="square" lIns="0" tIns="0" rIns="0" bIns="0" rtlCol="0">
            <a:spAutoFit/>
          </a:bodyPr>
          <a:lstStyle/>
          <a:p>
            <a:pPr marL="12700">
              <a:lnSpc>
                <a:spcPct val="100000"/>
              </a:lnSpc>
            </a:pPr>
            <a:r>
              <a:rPr sz="2100" b="1" baseline="9920" dirty="0">
                <a:latin typeface="Arial"/>
                <a:cs typeface="Arial"/>
              </a:rPr>
              <a:t>1</a:t>
            </a:r>
            <a:r>
              <a:rPr sz="2100" b="1" spc="337" baseline="9920" dirty="0">
                <a:latin typeface="Arial"/>
                <a:cs typeface="Arial"/>
              </a:rPr>
              <a:t> </a:t>
            </a:r>
            <a:r>
              <a:rPr sz="1800" b="1" dirty="0">
                <a:latin typeface="Arial"/>
                <a:cs typeface="Arial"/>
              </a:rPr>
              <a:t>-l</a:t>
            </a:r>
            <a:endParaRPr sz="1800">
              <a:latin typeface="Arial"/>
              <a:cs typeface="Arial"/>
            </a:endParaRPr>
          </a:p>
        </p:txBody>
      </p:sp>
      <p:sp>
        <p:nvSpPr>
          <p:cNvPr id="15" name="object 15"/>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6" name="object 16"/>
          <p:cNvSpPr/>
          <p:nvPr/>
        </p:nvSpPr>
        <p:spPr>
          <a:xfrm>
            <a:off x="3846968" y="258190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2348589" y="2587244"/>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184140" y="2179320"/>
            <a:ext cx="619125" cy="2342515"/>
          </a:xfrm>
          <a:prstGeom prst="rect">
            <a:avLst/>
          </a:prstGeom>
        </p:spPr>
        <p:txBody>
          <a:bodyPr vert="horz" wrap="square" lIns="0" tIns="0" rIns="0" bIns="0" rtlCol="0">
            <a:spAutoFit/>
          </a:bodyPr>
          <a:lstStyle/>
          <a:p>
            <a:pPr marL="12700">
              <a:lnSpc>
                <a:spcPct val="100000"/>
              </a:lnSpc>
            </a:pPr>
            <a:r>
              <a:rPr sz="1800" spc="-45" dirty="0">
                <a:latin typeface="Arial"/>
                <a:cs typeface="Arial"/>
              </a:rPr>
              <a:t>23</a:t>
            </a:r>
            <a:r>
              <a:rPr sz="1800" b="1" spc="-45" dirty="0">
                <a:latin typeface="Arial"/>
                <a:cs typeface="Arial"/>
              </a:rPr>
              <a:t>,</a:t>
            </a:r>
            <a:r>
              <a:rPr sz="1800" spc="-45" dirty="0">
                <a:latin typeface="Arial"/>
                <a:cs typeface="Arial"/>
              </a:rPr>
              <a:t>25</a:t>
            </a:r>
            <a:endParaRPr sz="1800">
              <a:latin typeface="Arial"/>
              <a:cs typeface="Arial"/>
            </a:endParaRPr>
          </a:p>
          <a:p>
            <a:pPr marL="50165" marR="229870" indent="-38100">
              <a:lnSpc>
                <a:spcPts val="3290"/>
              </a:lnSpc>
              <a:spcBef>
                <a:spcPts val="5"/>
              </a:spcBef>
            </a:pPr>
            <a:r>
              <a:rPr sz="1800" spc="-5" dirty="0">
                <a:latin typeface="Arial"/>
                <a:cs typeface="Arial"/>
              </a:rPr>
              <a:t>24c  26</a:t>
            </a:r>
            <a:endParaRPr sz="1800">
              <a:latin typeface="Arial"/>
              <a:cs typeface="Arial"/>
            </a:endParaRPr>
          </a:p>
          <a:p>
            <a:pPr marL="12700">
              <a:lnSpc>
                <a:spcPct val="100000"/>
              </a:lnSpc>
              <a:spcBef>
                <a:spcPts val="850"/>
              </a:spcBef>
            </a:pPr>
            <a:r>
              <a:rPr sz="1800" spc="-5" dirty="0">
                <a:latin typeface="Arial"/>
                <a:cs typeface="Arial"/>
              </a:rPr>
              <a:t>20</a:t>
            </a:r>
            <a:endParaRPr sz="1800">
              <a:latin typeface="Arial"/>
              <a:cs typeface="Arial"/>
            </a:endParaRPr>
          </a:p>
          <a:p>
            <a:pPr marL="34290">
              <a:lnSpc>
                <a:spcPct val="100000"/>
              </a:lnSpc>
              <a:spcBef>
                <a:spcPts val="1055"/>
              </a:spcBef>
            </a:pPr>
            <a:r>
              <a:rPr sz="1800" spc="-5" dirty="0">
                <a:latin typeface="Arial"/>
                <a:cs typeface="Arial"/>
              </a:rPr>
              <a:t>21,33</a:t>
            </a:r>
            <a:endParaRPr sz="1800">
              <a:latin typeface="Arial"/>
              <a:cs typeface="Arial"/>
            </a:endParaRPr>
          </a:p>
          <a:p>
            <a:pPr marL="12700">
              <a:lnSpc>
                <a:spcPct val="100000"/>
              </a:lnSpc>
              <a:spcBef>
                <a:spcPts val="1225"/>
              </a:spcBef>
            </a:pPr>
            <a:r>
              <a:rPr sz="1800" spc="-5" dirty="0">
                <a:latin typeface="Arial"/>
                <a:cs typeface="Arial"/>
              </a:rPr>
              <a:t>22</a:t>
            </a:r>
            <a:endParaRPr sz="1800">
              <a:latin typeface="Arial"/>
              <a:cs typeface="Arial"/>
            </a:endParaRPr>
          </a:p>
        </p:txBody>
      </p:sp>
      <p:sp>
        <p:nvSpPr>
          <p:cNvPr id="20" name="object 20"/>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1" name="object 21"/>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2" name="object 22"/>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3" name="object 23"/>
          <p:cNvSpPr txBox="1"/>
          <p:nvPr/>
        </p:nvSpPr>
        <p:spPr>
          <a:xfrm>
            <a:off x="6812617" y="2602991"/>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4" name="object 24"/>
          <p:cNvSpPr txBox="1"/>
          <p:nvPr/>
        </p:nvSpPr>
        <p:spPr>
          <a:xfrm>
            <a:off x="6250940" y="2560320"/>
            <a:ext cx="1835150" cy="285115"/>
          </a:xfrm>
          <a:prstGeom prst="rect">
            <a:avLst/>
          </a:prstGeom>
        </p:spPr>
        <p:txBody>
          <a:bodyPr vert="horz" wrap="square" lIns="0" tIns="0" rIns="0" bIns="0" rtlCol="0">
            <a:spAutoFit/>
          </a:bodyPr>
          <a:lstStyle/>
          <a:p>
            <a:pPr marL="12700">
              <a:lnSpc>
                <a:spcPct val="100000"/>
              </a:lnSpc>
              <a:tabLst>
                <a:tab pos="1078865" algn="l"/>
              </a:tabLst>
            </a:pPr>
            <a:r>
              <a:rPr sz="1800" b="1" dirty="0">
                <a:latin typeface="Arial"/>
                <a:cs typeface="Arial"/>
              </a:rPr>
              <a:t>3</a:t>
            </a:r>
            <a:r>
              <a:rPr sz="1800" b="1" spc="-5" dirty="0">
                <a:latin typeface="Arial"/>
                <a:cs typeface="Arial"/>
              </a:rPr>
              <a:t> </a:t>
            </a:r>
            <a:r>
              <a:rPr sz="1800" b="1" dirty="0">
                <a:latin typeface="Arial"/>
                <a:cs typeface="Arial"/>
              </a:rPr>
              <a:t>4</a:t>
            </a:r>
            <a:r>
              <a:rPr sz="1800" b="1" spc="-5" dirty="0">
                <a:latin typeface="Arial"/>
                <a:cs typeface="Arial"/>
              </a:rPr>
              <a:t> </a:t>
            </a:r>
            <a:r>
              <a:rPr sz="1800" b="1" dirty="0">
                <a:latin typeface="Arial"/>
                <a:cs typeface="Arial"/>
              </a:rPr>
              <a:t>5	6 7 8</a:t>
            </a:r>
            <a:r>
              <a:rPr sz="1800" b="1" spc="135" dirty="0">
                <a:latin typeface="Arial"/>
                <a:cs typeface="Arial"/>
              </a:rPr>
              <a:t> </a:t>
            </a:r>
            <a:r>
              <a:rPr sz="1800" b="1" dirty="0">
                <a:latin typeface="Arial"/>
                <a:cs typeface="Arial"/>
              </a:rPr>
              <a:t>-l</a:t>
            </a:r>
            <a:endParaRPr sz="1800">
              <a:latin typeface="Arial"/>
              <a:cs typeface="Arial"/>
            </a:endParaRPr>
          </a:p>
        </p:txBody>
      </p:sp>
      <p:sp>
        <p:nvSpPr>
          <p:cNvPr id="25" name="object 25"/>
          <p:cNvSpPr/>
          <p:nvPr/>
        </p:nvSpPr>
        <p:spPr>
          <a:xfrm>
            <a:off x="1523206" y="3035568"/>
            <a:ext cx="180340" cy="179705"/>
          </a:xfrm>
          <a:custGeom>
            <a:avLst/>
            <a:gdLst/>
            <a:ahLst/>
            <a:cxnLst/>
            <a:rect l="l" t="t" r="r" b="b"/>
            <a:pathLst>
              <a:path w="180339" h="179705">
                <a:moveTo>
                  <a:pt x="0" y="0"/>
                </a:moveTo>
                <a:lnTo>
                  <a:pt x="180180" y="0"/>
                </a:lnTo>
                <a:lnTo>
                  <a:pt x="180180" y="179625"/>
                </a:lnTo>
                <a:lnTo>
                  <a:pt x="0" y="179625"/>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7865" y="2589784"/>
            <a:ext cx="198755" cy="216535"/>
          </a:xfrm>
          <a:prstGeom prst="rect">
            <a:avLst/>
          </a:prstGeom>
        </p:spPr>
        <p:txBody>
          <a:bodyPr vert="horz" wrap="square" lIns="0" tIns="0" rIns="0" bIns="0" rtlCol="0">
            <a:spAutoFit/>
          </a:bodyPr>
          <a:lstStyle/>
          <a:p>
            <a:pPr marL="12700" marR="5080" indent="3175">
              <a:lnSpc>
                <a:spcPts val="819"/>
              </a:lnSpc>
            </a:pPr>
            <a:r>
              <a:rPr sz="700" b="1" spc="-5" dirty="0">
                <a:latin typeface="Arial"/>
                <a:cs typeface="Arial"/>
              </a:rPr>
              <a:t>Sx  13</a:t>
            </a:r>
            <a:r>
              <a:rPr sz="700" b="1" spc="5" dirty="0">
                <a:latin typeface="Arial"/>
                <a:cs typeface="Arial"/>
              </a:rPr>
              <a:t>/</a:t>
            </a:r>
            <a:r>
              <a:rPr sz="700" b="1" dirty="0">
                <a:latin typeface="Arial"/>
                <a:cs typeface="Arial"/>
              </a:rPr>
              <a:t>3</a:t>
            </a:r>
            <a:endParaRPr sz="700">
              <a:latin typeface="Arial"/>
              <a:cs typeface="Arial"/>
            </a:endParaRPr>
          </a:p>
        </p:txBody>
      </p:sp>
      <p:sp>
        <p:nvSpPr>
          <p:cNvPr id="27" name="object 27"/>
          <p:cNvSpPr txBox="1"/>
          <p:nvPr/>
        </p:nvSpPr>
        <p:spPr>
          <a:xfrm>
            <a:off x="764540" y="2179320"/>
            <a:ext cx="66929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320"/>
              </a:spcBef>
            </a:pPr>
            <a:r>
              <a:rPr sz="2700" spc="89" baseline="-3086" dirty="0">
                <a:latin typeface="Arial"/>
                <a:cs typeface="Arial"/>
              </a:rPr>
              <a:t>3</a:t>
            </a:r>
            <a:r>
              <a:rPr sz="1800" dirty="0">
                <a:latin typeface="Arial"/>
                <a:cs typeface="Arial"/>
              </a:rPr>
              <a:t>,13,3</a:t>
            </a:r>
            <a:endParaRPr sz="1800">
              <a:latin typeface="Arial"/>
              <a:cs typeface="Arial"/>
            </a:endParaRPr>
          </a:p>
          <a:p>
            <a:pPr marL="12700" marR="280035">
              <a:lnSpc>
                <a:spcPts val="3340"/>
              </a:lnSpc>
              <a:spcBef>
                <a:spcPts val="85"/>
              </a:spcBef>
            </a:pPr>
            <a:r>
              <a:rPr sz="1800" spc="-5" dirty="0">
                <a:latin typeface="Arial"/>
                <a:cs typeface="Arial"/>
              </a:rPr>
              <a:t>12c  </a:t>
            </a:r>
            <a:r>
              <a:rPr sz="1800" spc="-135" dirty="0">
                <a:latin typeface="Arial"/>
                <a:cs typeface="Arial"/>
              </a:rPr>
              <a:t>11</a:t>
            </a:r>
            <a:endParaRPr sz="1800">
              <a:latin typeface="Arial"/>
              <a:cs typeface="Arial"/>
            </a:endParaRPr>
          </a:p>
          <a:p>
            <a:pPr marL="12700">
              <a:lnSpc>
                <a:spcPct val="100000"/>
              </a:lnSpc>
              <a:spcBef>
                <a:spcPts val="795"/>
              </a:spcBef>
            </a:pPr>
            <a:r>
              <a:rPr sz="1800" spc="-5" dirty="0">
                <a:latin typeface="Arial"/>
                <a:cs typeface="Arial"/>
              </a:rPr>
              <a:t>10</a:t>
            </a:r>
            <a:endParaRPr sz="1800">
              <a:latin typeface="Arial"/>
              <a:cs typeface="Arial"/>
            </a:endParaRPr>
          </a:p>
        </p:txBody>
      </p:sp>
      <p:sp>
        <p:nvSpPr>
          <p:cNvPr id="28" name="object 28"/>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5943600" y="30480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txBox="1"/>
          <p:nvPr/>
        </p:nvSpPr>
        <p:spPr>
          <a:xfrm>
            <a:off x="3812540" y="4876800"/>
            <a:ext cx="492125" cy="519430"/>
          </a:xfrm>
          <a:prstGeom prst="rect">
            <a:avLst/>
          </a:prstGeom>
        </p:spPr>
        <p:txBody>
          <a:bodyPr vert="horz" wrap="square" lIns="0" tIns="0" rIns="0" bIns="0" rtlCol="0">
            <a:spAutoFit/>
          </a:bodyPr>
          <a:lstStyle/>
          <a:p>
            <a:pPr marL="21590">
              <a:lnSpc>
                <a:spcPts val="2005"/>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a:p>
            <a:pPr marL="12700">
              <a:lnSpc>
                <a:spcPts val="2005"/>
              </a:lnSpc>
            </a:pPr>
            <a:r>
              <a:rPr sz="1800" b="1" spc="-5" dirty="0">
                <a:latin typeface="Arial"/>
                <a:cs typeface="Arial"/>
              </a:rPr>
              <a:t>9-12</a:t>
            </a:r>
            <a:endParaRPr sz="1800">
              <a:latin typeface="Arial"/>
              <a:cs typeface="Arial"/>
            </a:endParaRPr>
          </a:p>
        </p:txBody>
      </p:sp>
      <p:sp>
        <p:nvSpPr>
          <p:cNvPr id="37" name="object 37"/>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41320"/>
            <a:ext cx="1689100" cy="285750"/>
          </a:xfrm>
          <a:prstGeom prst="rect">
            <a:avLst/>
          </a:prstGeom>
        </p:spPr>
        <p:txBody>
          <a:bodyPr vert="horz" wrap="square" lIns="0" tIns="0" rIns="0" bIns="0" rtlCol="0">
            <a:spAutoFit/>
          </a:bodyPr>
          <a:lstStyle/>
          <a:p>
            <a:pPr marL="12700">
              <a:lnSpc>
                <a:spcPct val="100000"/>
              </a:lnSpc>
              <a:tabLst>
                <a:tab pos="269240" algn="l"/>
              </a:tabLst>
            </a:pPr>
            <a:r>
              <a:rPr sz="1400" b="1" dirty="0">
                <a:latin typeface="Arial"/>
                <a:cs typeface="Arial"/>
              </a:rPr>
              <a:t>9	</a:t>
            </a:r>
            <a:r>
              <a:rPr sz="1800" b="1" spc="-7" baseline="-4629" dirty="0">
                <a:latin typeface="Arial"/>
                <a:cs typeface="Arial"/>
              </a:rPr>
              <a:t>10 </a:t>
            </a:r>
            <a:r>
              <a:rPr sz="1800" b="1" spc="-60" baseline="-4629" dirty="0">
                <a:latin typeface="Arial"/>
                <a:cs typeface="Arial"/>
              </a:rPr>
              <a:t>11  </a:t>
            </a:r>
            <a:r>
              <a:rPr sz="900" b="1" dirty="0">
                <a:latin typeface="Arial"/>
                <a:cs typeface="Arial"/>
              </a:rPr>
              <a:t>RS </a:t>
            </a:r>
            <a:r>
              <a:rPr sz="1200" b="1" baseline="24305" dirty="0">
                <a:latin typeface="Arial"/>
                <a:cs typeface="Arial"/>
              </a:rPr>
              <a:t>P12 </a:t>
            </a:r>
            <a:r>
              <a:rPr sz="1650" b="1" baseline="5050" dirty="0">
                <a:latin typeface="Arial"/>
                <a:cs typeface="Arial"/>
              </a:rPr>
              <a:t>Tx </a:t>
            </a:r>
            <a:r>
              <a:rPr sz="1200" b="1" spc="-5" dirty="0">
                <a:latin typeface="Arial"/>
                <a:cs typeface="Arial"/>
              </a:rPr>
              <a:t>13</a:t>
            </a:r>
            <a:r>
              <a:rPr sz="1200" b="1" spc="-35" dirty="0">
                <a:latin typeface="Arial"/>
                <a:cs typeface="Arial"/>
              </a:rPr>
              <a:t> </a:t>
            </a:r>
            <a:r>
              <a:rPr sz="1800" b="1" dirty="0">
                <a:latin typeface="Arial"/>
                <a:cs typeface="Arial"/>
              </a:rPr>
              <a:t>-l</a:t>
            </a:r>
            <a:endParaRPr sz="1800">
              <a:latin typeface="Arial"/>
              <a:cs typeface="Arial"/>
            </a:endParaRPr>
          </a:p>
        </p:txBody>
      </p:sp>
      <p:sp>
        <p:nvSpPr>
          <p:cNvPr id="40" name="object 40"/>
          <p:cNvSpPr/>
          <p:nvPr/>
        </p:nvSpPr>
        <p:spPr>
          <a:xfrm>
            <a:off x="3833550" y="3128176"/>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54718" y="3152773"/>
            <a:ext cx="152400" cy="135890"/>
          </a:xfrm>
          <a:custGeom>
            <a:avLst/>
            <a:gdLst/>
            <a:ahLst/>
            <a:cxnLst/>
            <a:rect l="l" t="t" r="r" b="b"/>
            <a:pathLst>
              <a:path w="152400" h="135889">
                <a:moveTo>
                  <a:pt x="0" y="0"/>
                </a:moveTo>
                <a:lnTo>
                  <a:pt x="152400" y="0"/>
                </a:lnTo>
                <a:lnTo>
                  <a:pt x="152400" y="135752"/>
                </a:lnTo>
                <a:lnTo>
                  <a:pt x="0" y="135752"/>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1495425" y="3457121"/>
            <a:ext cx="208279" cy="228600"/>
          </a:xfrm>
          <a:custGeom>
            <a:avLst/>
            <a:gdLst/>
            <a:ahLst/>
            <a:cxnLst/>
            <a:rect l="l" t="t" r="r" b="b"/>
            <a:pathLst>
              <a:path w="208280" h="228600">
                <a:moveTo>
                  <a:pt x="0" y="0"/>
                </a:moveTo>
                <a:lnTo>
                  <a:pt x="207962" y="0"/>
                </a:lnTo>
                <a:lnTo>
                  <a:pt x="207962"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3998" y="3841479"/>
            <a:ext cx="179705" cy="228600"/>
          </a:xfrm>
          <a:custGeom>
            <a:avLst/>
            <a:gdLst/>
            <a:ahLst/>
            <a:cxnLst/>
            <a:rect l="l" t="t" r="r" b="b"/>
            <a:pathLst>
              <a:path w="179705" h="228600">
                <a:moveTo>
                  <a:pt x="0" y="0"/>
                </a:moveTo>
                <a:lnTo>
                  <a:pt x="179387" y="0"/>
                </a:lnTo>
                <a:lnTo>
                  <a:pt x="179387"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1524000" y="4267200"/>
            <a:ext cx="179705" cy="228600"/>
          </a:xfrm>
          <a:custGeom>
            <a:avLst/>
            <a:gdLst/>
            <a:ahLst/>
            <a:cxnLst/>
            <a:rect l="l" t="t" r="r" b="b"/>
            <a:pathLst>
              <a:path w="179705" h="228600">
                <a:moveTo>
                  <a:pt x="0" y="0"/>
                </a:moveTo>
                <a:lnTo>
                  <a:pt x="179387" y="0"/>
                </a:lnTo>
                <a:lnTo>
                  <a:pt x="179387"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7" name="object 47"/>
          <p:cNvSpPr/>
          <p:nvPr/>
        </p:nvSpPr>
        <p:spPr>
          <a:xfrm>
            <a:off x="5943600" y="4267200"/>
            <a:ext cx="228600" cy="215900"/>
          </a:xfrm>
          <a:custGeom>
            <a:avLst/>
            <a:gdLst/>
            <a:ahLst/>
            <a:cxnLst/>
            <a:rect l="l" t="t" r="r" b="b"/>
            <a:pathLst>
              <a:path w="228600" h="215900">
                <a:moveTo>
                  <a:pt x="0" y="0"/>
                </a:moveTo>
                <a:lnTo>
                  <a:pt x="228600" y="0"/>
                </a:lnTo>
                <a:lnTo>
                  <a:pt x="228600" y="215499"/>
                </a:lnTo>
                <a:lnTo>
                  <a:pt x="0" y="215499"/>
                </a:lnTo>
                <a:lnTo>
                  <a:pt x="0" y="0"/>
                </a:lnTo>
                <a:close/>
              </a:path>
            </a:pathLst>
          </a:custGeom>
          <a:ln w="25400">
            <a:solidFill>
              <a:srgbClr val="000000"/>
            </a:solidFill>
          </a:ln>
        </p:spPr>
        <p:txBody>
          <a:bodyPr wrap="square" lIns="0" tIns="0" rIns="0" bIns="0" rtlCol="0"/>
          <a:lstStyle/>
          <a:p>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518602" y="3889755"/>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497288" y="4227576"/>
            <a:ext cx="1023619"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37"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2" name="object 52"/>
          <p:cNvSpPr/>
          <p:nvPr/>
        </p:nvSpPr>
        <p:spPr>
          <a:xfrm>
            <a:off x="17526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3" name="object 53"/>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txBox="1"/>
          <p:nvPr/>
        </p:nvSpPr>
        <p:spPr>
          <a:xfrm>
            <a:off x="5936615" y="3398520"/>
            <a:ext cx="1089025" cy="1115060"/>
          </a:xfrm>
          <a:prstGeom prst="rect">
            <a:avLst/>
          </a:prstGeom>
        </p:spPr>
        <p:txBody>
          <a:bodyPr vert="horz" wrap="square" lIns="0" tIns="0" rIns="0" bIns="0" rtlCol="0">
            <a:spAutoFit/>
          </a:bodyPr>
          <a:lstStyle/>
          <a:p>
            <a:pPr marL="22225">
              <a:lnSpc>
                <a:spcPct val="100000"/>
              </a:lnSpc>
            </a:pPr>
            <a:r>
              <a:rPr sz="1400" b="1" spc="-5" dirty="0">
                <a:latin typeface="Arial"/>
                <a:cs typeface="Arial"/>
              </a:rPr>
              <a:t>14</a:t>
            </a:r>
            <a:r>
              <a:rPr sz="1400" b="1" spc="-15"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85"/>
              </a:spcBef>
            </a:pPr>
            <a:r>
              <a:rPr sz="2100" b="1" spc="-7" baseline="3968" dirty="0">
                <a:latin typeface="Arial"/>
                <a:cs typeface="Arial"/>
              </a:rPr>
              <a:t>15 </a:t>
            </a:r>
            <a:r>
              <a:rPr sz="1400" b="1" spc="-5" dirty="0">
                <a:latin typeface="Arial"/>
                <a:cs typeface="Arial"/>
              </a:rPr>
              <a:t>16 1718</a:t>
            </a:r>
            <a:r>
              <a:rPr sz="1400" b="1" spc="-180" dirty="0">
                <a:latin typeface="Arial"/>
                <a:cs typeface="Arial"/>
              </a:rPr>
              <a:t> </a:t>
            </a:r>
            <a:r>
              <a:rPr sz="2700" b="1" baseline="1543" dirty="0">
                <a:latin typeface="Arial"/>
                <a:cs typeface="Arial"/>
              </a:rPr>
              <a:t>-l</a:t>
            </a:r>
            <a:endParaRPr sz="2700" baseline="1543">
              <a:latin typeface="Arial"/>
              <a:cs typeface="Arial"/>
            </a:endParaRPr>
          </a:p>
          <a:p>
            <a:pPr marL="22225">
              <a:lnSpc>
                <a:spcPct val="100000"/>
              </a:lnSpc>
              <a:spcBef>
                <a:spcPts val="1220"/>
              </a:spcBef>
            </a:pPr>
            <a:r>
              <a:rPr sz="2400" b="1" spc="-7" baseline="-5208" dirty="0">
                <a:latin typeface="Arial"/>
                <a:cs typeface="Arial"/>
              </a:rPr>
              <a:t>19</a:t>
            </a:r>
            <a:r>
              <a:rPr sz="2400" b="1" spc="30" baseline="-5208" dirty="0">
                <a:latin typeface="Arial"/>
                <a:cs typeface="Arial"/>
              </a:rPr>
              <a:t> </a:t>
            </a:r>
            <a:r>
              <a:rPr sz="1800" b="1" dirty="0">
                <a:latin typeface="Arial"/>
                <a:cs typeface="Arial"/>
              </a:rPr>
              <a:t>-l</a:t>
            </a:r>
            <a:endParaRPr sz="1800">
              <a:latin typeface="Arial"/>
              <a:cs typeface="Arial"/>
            </a:endParaRPr>
          </a:p>
        </p:txBody>
      </p:sp>
      <p:sp>
        <p:nvSpPr>
          <p:cNvPr id="55" name="object 55"/>
          <p:cNvSpPr/>
          <p:nvPr/>
        </p:nvSpPr>
        <p:spPr>
          <a:xfrm>
            <a:off x="3836199" y="3733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6" name="object 56"/>
          <p:cNvSpPr/>
          <p:nvPr/>
        </p:nvSpPr>
        <p:spPr>
          <a:xfrm>
            <a:off x="3846968" y="39624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4454358" y="3729726"/>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4457700" y="42814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54718" y="3882126"/>
            <a:ext cx="152400" cy="76200"/>
          </a:xfrm>
          <a:custGeom>
            <a:avLst/>
            <a:gdLst/>
            <a:ahLst/>
            <a:cxnLst/>
            <a:rect l="l" t="t" r="r" b="b"/>
            <a:pathLst>
              <a:path w="152400" h="76200">
                <a:moveTo>
                  <a:pt x="0" y="0"/>
                </a:moveTo>
                <a:lnTo>
                  <a:pt x="152400" y="0"/>
                </a:lnTo>
                <a:lnTo>
                  <a:pt x="152400" y="76200"/>
                </a:lnTo>
                <a:lnTo>
                  <a:pt x="0" y="76200"/>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3846968" y="441960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1" name="object 61"/>
          <p:cNvSpPr txBox="1"/>
          <p:nvPr/>
        </p:nvSpPr>
        <p:spPr>
          <a:xfrm>
            <a:off x="1526539" y="1722120"/>
            <a:ext cx="1494790" cy="74231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95"/>
              </a:lnSpc>
              <a:spcBef>
                <a:spcPts val="245"/>
              </a:spcBef>
            </a:pPr>
            <a:r>
              <a:rPr sz="1000" b="1" dirty="0">
                <a:latin typeface="Arial"/>
                <a:cs typeface="Arial"/>
              </a:rPr>
              <a:t>7</a:t>
            </a:r>
            <a:endParaRPr sz="1000">
              <a:latin typeface="Arial"/>
              <a:cs typeface="Arial"/>
            </a:endParaRPr>
          </a:p>
          <a:p>
            <a:pPr marL="12700">
              <a:lnSpc>
                <a:spcPts val="2155"/>
              </a:lnSpc>
            </a:pPr>
            <a:r>
              <a:rPr sz="1800" b="1" dirty="0">
                <a:latin typeface="Arial"/>
                <a:cs typeface="Arial"/>
              </a:rPr>
              <a:t>1 2 3 -l </a:t>
            </a:r>
            <a:r>
              <a:rPr sz="2100" b="1" spc="-7" baseline="7936" dirty="0">
                <a:solidFill>
                  <a:srgbClr val="FF0000"/>
                </a:solidFill>
                <a:latin typeface="Arial"/>
                <a:cs typeface="Arial"/>
              </a:rPr>
              <a:t>20</a:t>
            </a:r>
            <a:r>
              <a:rPr sz="2100" b="1" spc="359" baseline="7936" dirty="0">
                <a:solidFill>
                  <a:srgbClr val="FF0000"/>
                </a:solidFill>
                <a:latin typeface="Arial"/>
                <a:cs typeface="Arial"/>
              </a:rPr>
              <a:t> </a:t>
            </a:r>
            <a:r>
              <a:rPr sz="2700" b="1" baseline="6172" dirty="0">
                <a:solidFill>
                  <a:srgbClr val="FF3300"/>
                </a:solidFill>
                <a:latin typeface="Arial"/>
                <a:cs typeface="Arial"/>
              </a:rPr>
              <a:t>-l</a:t>
            </a:r>
            <a:endParaRPr sz="2700" baseline="6172">
              <a:latin typeface="Arial"/>
              <a:cs typeface="Arial"/>
            </a:endParaRPr>
          </a:p>
        </p:txBody>
      </p:sp>
      <p:sp>
        <p:nvSpPr>
          <p:cNvPr id="62" name="object 62"/>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3" name="object 63"/>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4" name="object 64"/>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65" name="object 65"/>
          <p:cNvSpPr/>
          <p:nvPr/>
        </p:nvSpPr>
        <p:spPr>
          <a:xfrm>
            <a:off x="3836201" y="3280347"/>
            <a:ext cx="149860" cy="152400"/>
          </a:xfrm>
          <a:custGeom>
            <a:avLst/>
            <a:gdLst/>
            <a:ahLst/>
            <a:cxnLst/>
            <a:rect l="l" t="t" r="r" b="b"/>
            <a:pathLst>
              <a:path w="149860" h="152400">
                <a:moveTo>
                  <a:pt x="0" y="0"/>
                </a:moveTo>
                <a:lnTo>
                  <a:pt x="149750" y="0"/>
                </a:lnTo>
                <a:lnTo>
                  <a:pt x="14975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6" name="object 66"/>
          <p:cNvSpPr/>
          <p:nvPr/>
        </p:nvSpPr>
        <p:spPr>
          <a:xfrm>
            <a:off x="38100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7" name="object 67"/>
          <p:cNvSpPr txBox="1"/>
          <p:nvPr/>
        </p:nvSpPr>
        <p:spPr>
          <a:xfrm>
            <a:off x="1729581" y="3863847"/>
            <a:ext cx="198755" cy="210820"/>
          </a:xfrm>
          <a:prstGeom prst="rect">
            <a:avLst/>
          </a:prstGeom>
        </p:spPr>
        <p:txBody>
          <a:bodyPr vert="horz" wrap="square" lIns="0" tIns="0" rIns="0" bIns="0" rtlCol="0">
            <a:spAutoFit/>
          </a:bodyPr>
          <a:lstStyle/>
          <a:p>
            <a:pPr marL="12700" marR="5080" indent="57150">
              <a:lnSpc>
                <a:spcPts val="790"/>
              </a:lnSpc>
            </a:pPr>
            <a:r>
              <a:rPr sz="700" b="1" dirty="0">
                <a:latin typeface="Arial"/>
                <a:cs typeface="Arial"/>
              </a:rPr>
              <a:t>S  </a:t>
            </a:r>
            <a:r>
              <a:rPr sz="700" b="1" spc="-5" dirty="0">
                <a:latin typeface="Arial"/>
                <a:cs typeface="Arial"/>
              </a:rPr>
              <a:t>3</a:t>
            </a:r>
            <a:r>
              <a:rPr sz="700" b="1" spc="5" dirty="0">
                <a:latin typeface="Arial"/>
                <a:cs typeface="Arial"/>
              </a:rPr>
              <a:t>/</a:t>
            </a:r>
            <a:r>
              <a:rPr sz="700" b="1" spc="-5" dirty="0">
                <a:latin typeface="Arial"/>
                <a:cs typeface="Arial"/>
              </a:rPr>
              <a:t>13</a:t>
            </a:r>
            <a:endParaRPr sz="700">
              <a:latin typeface="Arial"/>
              <a:cs typeface="Arial"/>
            </a:endParaRPr>
          </a:p>
        </p:txBody>
      </p:sp>
      <p:sp>
        <p:nvSpPr>
          <p:cNvPr id="68" name="object 68"/>
          <p:cNvSpPr txBox="1"/>
          <p:nvPr/>
        </p:nvSpPr>
        <p:spPr>
          <a:xfrm>
            <a:off x="1917298" y="3806952"/>
            <a:ext cx="630555" cy="285115"/>
          </a:xfrm>
          <a:prstGeom prst="rect">
            <a:avLst/>
          </a:prstGeom>
        </p:spPr>
        <p:txBody>
          <a:bodyPr vert="horz" wrap="square" lIns="0" tIns="0" rIns="0" bIns="0" rtlCol="0">
            <a:spAutoFit/>
          </a:bodyPr>
          <a:lstStyle/>
          <a:p>
            <a:pPr marL="12700">
              <a:lnSpc>
                <a:spcPct val="100000"/>
              </a:lnSpc>
              <a:tabLst>
                <a:tab pos="477520" algn="l"/>
              </a:tabLst>
            </a:pPr>
            <a:r>
              <a:rPr sz="1800" b="1" spc="-7" baseline="2314" dirty="0">
                <a:latin typeface="Arial"/>
                <a:cs typeface="Arial"/>
              </a:rPr>
              <a:t>1</a:t>
            </a:r>
            <a:r>
              <a:rPr sz="1800" b="1" baseline="2314" dirty="0">
                <a:latin typeface="Arial"/>
                <a:cs typeface="Arial"/>
              </a:rPr>
              <a:t>5	</a:t>
            </a:r>
            <a:r>
              <a:rPr sz="1800" b="1" dirty="0">
                <a:latin typeface="Arial"/>
                <a:cs typeface="Arial"/>
              </a:rPr>
              <a:t>-l</a:t>
            </a:r>
            <a:endParaRPr sz="1800">
              <a:latin typeface="Arial"/>
              <a:cs typeface="Arial"/>
            </a:endParaRPr>
          </a:p>
        </p:txBody>
      </p:sp>
      <p:sp>
        <p:nvSpPr>
          <p:cNvPr id="69" name="object 69"/>
          <p:cNvSpPr txBox="1"/>
          <p:nvPr/>
        </p:nvSpPr>
        <p:spPr>
          <a:xfrm>
            <a:off x="1499552" y="3422904"/>
            <a:ext cx="1030605" cy="5295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10 </a:t>
            </a:r>
            <a:r>
              <a:rPr sz="1200" b="1" spc="-40" dirty="0">
                <a:latin typeface="Arial"/>
                <a:cs typeface="Arial"/>
              </a:rPr>
              <a:t>11 </a:t>
            </a:r>
            <a:r>
              <a:rPr sz="1200" b="1" spc="-5" dirty="0">
                <a:latin typeface="Arial"/>
                <a:cs typeface="Arial"/>
              </a:rPr>
              <a:t>12 13</a:t>
            </a:r>
            <a:r>
              <a:rPr sz="1200" b="1" spc="-100" dirty="0">
                <a:latin typeface="Arial"/>
                <a:cs typeface="Arial"/>
              </a:rPr>
              <a:t> </a:t>
            </a:r>
            <a:r>
              <a:rPr sz="2700" b="1" baseline="6172" dirty="0">
                <a:latin typeface="Arial"/>
                <a:cs typeface="Arial"/>
              </a:rPr>
              <a:t>-l</a:t>
            </a:r>
            <a:endParaRPr sz="2700" baseline="6172">
              <a:latin typeface="Arial"/>
              <a:cs typeface="Arial"/>
            </a:endParaRPr>
          </a:p>
          <a:p>
            <a:pPr marR="223520" algn="r">
              <a:lnSpc>
                <a:spcPct val="100000"/>
              </a:lnSpc>
              <a:spcBef>
                <a:spcPts val="1075"/>
              </a:spcBef>
            </a:pPr>
            <a:r>
              <a:rPr sz="700" b="1" spc="-5" dirty="0">
                <a:latin typeface="Arial"/>
                <a:cs typeface="Arial"/>
              </a:rPr>
              <a:t>Sx</a:t>
            </a:r>
            <a:endParaRPr sz="700">
              <a:latin typeface="Arial"/>
              <a:cs typeface="Arial"/>
            </a:endParaRPr>
          </a:p>
        </p:txBody>
      </p:sp>
      <p:sp>
        <p:nvSpPr>
          <p:cNvPr id="70" name="object 70"/>
          <p:cNvSpPr txBox="1"/>
          <p:nvPr/>
        </p:nvSpPr>
        <p:spPr>
          <a:xfrm>
            <a:off x="2136148" y="3934967"/>
            <a:ext cx="217804" cy="103505"/>
          </a:xfrm>
          <a:prstGeom prst="rect">
            <a:avLst/>
          </a:prstGeom>
        </p:spPr>
        <p:txBody>
          <a:bodyPr vert="horz" wrap="square" lIns="0" tIns="0" rIns="0" bIns="0" rtlCol="0">
            <a:spAutoFit/>
          </a:bodyPr>
          <a:lstStyle/>
          <a:p>
            <a:pPr marL="12700">
              <a:lnSpc>
                <a:spcPct val="100000"/>
              </a:lnSpc>
            </a:pPr>
            <a:r>
              <a:rPr sz="600" b="1" dirty="0">
                <a:latin typeface="Arial"/>
                <a:cs typeface="Arial"/>
              </a:rPr>
              <a:t>33</a:t>
            </a:r>
            <a:r>
              <a:rPr sz="600" b="1" spc="-5" dirty="0">
                <a:latin typeface="Arial"/>
                <a:cs typeface="Arial"/>
              </a:rPr>
              <a:t>/</a:t>
            </a:r>
            <a:r>
              <a:rPr sz="600" b="1" dirty="0">
                <a:latin typeface="Arial"/>
                <a:cs typeface="Arial"/>
              </a:rPr>
              <a:t>21</a:t>
            </a:r>
            <a:endParaRPr sz="600">
              <a:latin typeface="Arial"/>
              <a:cs typeface="Arial"/>
            </a:endParaRPr>
          </a:p>
        </p:txBody>
      </p:sp>
      <p:sp>
        <p:nvSpPr>
          <p:cNvPr id="71" name="object 71"/>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72" name="object 72"/>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73" name="object 73"/>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74" name="object 74"/>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5" name="object 75"/>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76" name="object 76"/>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77" name="object 77"/>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78" name="object 78"/>
          <p:cNvSpPr txBox="1"/>
          <p:nvPr/>
        </p:nvSpPr>
        <p:spPr>
          <a:xfrm>
            <a:off x="1555114" y="2560320"/>
            <a:ext cx="1603375" cy="696595"/>
          </a:xfrm>
          <a:prstGeom prst="rect">
            <a:avLst/>
          </a:prstGeom>
        </p:spPr>
        <p:txBody>
          <a:bodyPr vert="horz" wrap="square" lIns="0" tIns="0" rIns="0" bIns="0" rtlCol="0">
            <a:spAutoFit/>
          </a:bodyPr>
          <a:lstStyle/>
          <a:p>
            <a:pPr marL="212090">
              <a:lnSpc>
                <a:spcPct val="100000"/>
              </a:lnSpc>
            </a:pPr>
            <a:r>
              <a:rPr sz="1600" b="1" dirty="0">
                <a:latin typeface="Arial"/>
                <a:cs typeface="Arial"/>
              </a:rPr>
              <a:t>R </a:t>
            </a:r>
            <a:r>
              <a:rPr sz="1800" b="1" dirty="0">
                <a:latin typeface="Arial"/>
                <a:cs typeface="Arial"/>
              </a:rPr>
              <a:t>5 6 </a:t>
            </a:r>
            <a:r>
              <a:rPr sz="600" b="1" spc="-5" dirty="0">
                <a:latin typeface="Arial"/>
                <a:cs typeface="Arial"/>
              </a:rPr>
              <a:t>25/23   </a:t>
            </a:r>
            <a:r>
              <a:rPr sz="1800" b="1" dirty="0">
                <a:latin typeface="Arial"/>
                <a:cs typeface="Arial"/>
              </a:rPr>
              <a:t>7 8</a:t>
            </a:r>
            <a:r>
              <a:rPr sz="1800" b="1" spc="-210"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a:p>
            <a:pPr marL="12700">
              <a:lnSpc>
                <a:spcPct val="100000"/>
              </a:lnSpc>
              <a:spcBef>
                <a:spcPts val="1080"/>
              </a:spcBef>
            </a:pPr>
            <a:r>
              <a:rPr sz="2100" b="1" baseline="1984" dirty="0">
                <a:latin typeface="Arial"/>
                <a:cs typeface="Arial"/>
              </a:rPr>
              <a:t>9</a:t>
            </a:r>
            <a:r>
              <a:rPr sz="2100" b="1" spc="412" baseline="1984" dirty="0">
                <a:latin typeface="Arial"/>
                <a:cs typeface="Arial"/>
              </a:rPr>
              <a:t> </a:t>
            </a:r>
            <a:r>
              <a:rPr sz="1800" b="1" dirty="0">
                <a:latin typeface="Arial"/>
                <a:cs typeface="Arial"/>
              </a:rPr>
              <a:t>-l</a:t>
            </a:r>
            <a:endParaRPr sz="1800">
              <a:latin typeface="Arial"/>
              <a:cs typeface="Arial"/>
            </a:endParaRPr>
          </a:p>
        </p:txBody>
      </p:sp>
      <p:sp>
        <p:nvSpPr>
          <p:cNvPr id="79" name="object 79"/>
          <p:cNvSpPr/>
          <p:nvPr/>
        </p:nvSpPr>
        <p:spPr>
          <a:xfrm>
            <a:off x="3836131" y="2269189"/>
            <a:ext cx="149153" cy="82902"/>
          </a:xfrm>
          <a:prstGeom prst="rect">
            <a:avLst/>
          </a:prstGeom>
          <a:blipFill>
            <a:blip r:embed="rId10" cstate="print"/>
            <a:stretch>
              <a:fillRect/>
            </a:stretch>
          </a:blipFill>
        </p:spPr>
        <p:txBody>
          <a:bodyPr wrap="square" lIns="0" tIns="0" rIns="0" bIns="0" rtlCol="0"/>
          <a:lstStyle/>
          <a:p>
            <a:endParaRPr/>
          </a:p>
        </p:txBody>
      </p:sp>
      <p:sp>
        <p:nvSpPr>
          <p:cNvPr id="80" name="object 80"/>
          <p:cNvSpPr/>
          <p:nvPr/>
        </p:nvSpPr>
        <p:spPr>
          <a:xfrm>
            <a:off x="3836131" y="2475850"/>
            <a:ext cx="149153" cy="82902"/>
          </a:xfrm>
          <a:prstGeom prst="rect">
            <a:avLst/>
          </a:prstGeom>
          <a:blipFill>
            <a:blip r:embed="rId11" cstate="print"/>
            <a:stretch>
              <a:fillRect/>
            </a:stretch>
          </a:blipFill>
        </p:spPr>
        <p:txBody>
          <a:bodyPr wrap="square" lIns="0" tIns="0" rIns="0" bIns="0" rtlCol="0"/>
          <a:lstStyle/>
          <a:p>
            <a:endParaRPr/>
          </a:p>
        </p:txBody>
      </p:sp>
      <p:sp>
        <p:nvSpPr>
          <p:cNvPr id="81" name="object 81"/>
          <p:cNvSpPr/>
          <p:nvPr/>
        </p:nvSpPr>
        <p:spPr>
          <a:xfrm>
            <a:off x="3836131" y="2728350"/>
            <a:ext cx="149320" cy="407171"/>
          </a:xfrm>
          <a:prstGeom prst="rect">
            <a:avLst/>
          </a:prstGeom>
          <a:blipFill>
            <a:blip r:embed="rId12" cstate="print"/>
            <a:stretch>
              <a:fillRect/>
            </a:stretch>
          </a:blipFill>
        </p:spPr>
        <p:txBody>
          <a:bodyPr wrap="square" lIns="0" tIns="0" rIns="0" bIns="0" rtlCol="0"/>
          <a:lstStyle/>
          <a:p>
            <a:endParaRPr/>
          </a:p>
        </p:txBody>
      </p:sp>
      <p:sp>
        <p:nvSpPr>
          <p:cNvPr id="82" name="object 82"/>
          <p:cNvSpPr/>
          <p:nvPr/>
        </p:nvSpPr>
        <p:spPr>
          <a:xfrm>
            <a:off x="3854020" y="3875381"/>
            <a:ext cx="149153" cy="82902"/>
          </a:xfrm>
          <a:prstGeom prst="rect">
            <a:avLst/>
          </a:prstGeom>
          <a:blipFill>
            <a:blip r:embed="rId11" cstate="print"/>
            <a:stretch>
              <a:fillRect/>
            </a:stretch>
          </a:blipFill>
        </p:spPr>
        <p:txBody>
          <a:bodyPr wrap="square" lIns="0" tIns="0" rIns="0" bIns="0" rtlCol="0"/>
          <a:lstStyle/>
          <a:p>
            <a:endParaRPr/>
          </a:p>
        </p:txBody>
      </p:sp>
      <p:sp>
        <p:nvSpPr>
          <p:cNvPr id="83" name="object 83"/>
          <p:cNvSpPr/>
          <p:nvPr/>
        </p:nvSpPr>
        <p:spPr>
          <a:xfrm>
            <a:off x="3838754" y="4109863"/>
            <a:ext cx="159948" cy="294463"/>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4462738" y="3989831"/>
            <a:ext cx="165180" cy="309894"/>
          </a:xfrm>
          <a:prstGeom prst="rect">
            <a:avLst/>
          </a:prstGeom>
          <a:blipFill>
            <a:blip r:embed="rId14" cstate="print"/>
            <a:stretch>
              <a:fillRect/>
            </a:stretch>
          </a:blipFill>
        </p:spPr>
        <p:txBody>
          <a:bodyPr wrap="square" lIns="0" tIns="0" rIns="0" bIns="0" rtlCol="0"/>
          <a:lstStyle/>
          <a:p>
            <a:endParaRPr/>
          </a:p>
        </p:txBody>
      </p:sp>
      <p:sp>
        <p:nvSpPr>
          <p:cNvPr id="85" name="object 85"/>
          <p:cNvSpPr/>
          <p:nvPr/>
        </p:nvSpPr>
        <p:spPr>
          <a:xfrm>
            <a:off x="4455517" y="2494293"/>
            <a:ext cx="161632" cy="655517"/>
          </a:xfrm>
          <a:prstGeom prst="rect">
            <a:avLst/>
          </a:prstGeom>
          <a:blipFill>
            <a:blip r:embed="rId15" cstate="print"/>
            <a:stretch>
              <a:fillRect/>
            </a:stretch>
          </a:blipFill>
        </p:spPr>
        <p:txBody>
          <a:bodyPr wrap="square" lIns="0" tIns="0" rIns="0" bIns="0" rtlCol="0"/>
          <a:lstStyle/>
          <a:p>
            <a:endParaRPr/>
          </a:p>
        </p:txBody>
      </p:sp>
      <p:sp>
        <p:nvSpPr>
          <p:cNvPr id="86" name="object 86"/>
          <p:cNvSpPr/>
          <p:nvPr/>
        </p:nvSpPr>
        <p:spPr>
          <a:xfrm>
            <a:off x="3926895" y="937171"/>
            <a:ext cx="447040" cy="3535679"/>
          </a:xfrm>
          <a:custGeom>
            <a:avLst/>
            <a:gdLst/>
            <a:ahLst/>
            <a:cxnLst/>
            <a:rect l="l" t="t" r="r" b="b"/>
            <a:pathLst>
              <a:path w="447039" h="3535679">
                <a:moveTo>
                  <a:pt x="17018" y="3373083"/>
                </a:moveTo>
                <a:lnTo>
                  <a:pt x="10260" y="3374636"/>
                </a:lnTo>
                <a:lnTo>
                  <a:pt x="4633" y="3378689"/>
                </a:lnTo>
                <a:lnTo>
                  <a:pt x="1120" y="3384388"/>
                </a:lnTo>
                <a:lnTo>
                  <a:pt x="0" y="3390988"/>
                </a:lnTo>
                <a:lnTo>
                  <a:pt x="1553" y="3397746"/>
                </a:lnTo>
                <a:lnTo>
                  <a:pt x="63918" y="3535522"/>
                </a:lnTo>
                <a:lnTo>
                  <a:pt x="87797" y="3502846"/>
                </a:lnTo>
                <a:lnTo>
                  <a:pt x="84852" y="3502846"/>
                </a:lnTo>
                <a:lnTo>
                  <a:pt x="50112" y="3499255"/>
                </a:lnTo>
                <a:lnTo>
                  <a:pt x="56754" y="3435002"/>
                </a:lnTo>
                <a:lnTo>
                  <a:pt x="33370" y="3383343"/>
                </a:lnTo>
                <a:lnTo>
                  <a:pt x="29316" y="3377717"/>
                </a:lnTo>
                <a:lnTo>
                  <a:pt x="23618" y="3374204"/>
                </a:lnTo>
                <a:lnTo>
                  <a:pt x="17018" y="3373083"/>
                </a:lnTo>
                <a:close/>
              </a:path>
              <a:path w="447039" h="3535679">
                <a:moveTo>
                  <a:pt x="56754" y="3435002"/>
                </a:moveTo>
                <a:lnTo>
                  <a:pt x="50112" y="3499255"/>
                </a:lnTo>
                <a:lnTo>
                  <a:pt x="84852" y="3502846"/>
                </a:lnTo>
                <a:lnTo>
                  <a:pt x="85782" y="3493847"/>
                </a:lnTo>
                <a:lnTo>
                  <a:pt x="83391" y="3493847"/>
                </a:lnTo>
                <a:lnTo>
                  <a:pt x="53384" y="3490746"/>
                </a:lnTo>
                <a:lnTo>
                  <a:pt x="71047" y="3466576"/>
                </a:lnTo>
                <a:lnTo>
                  <a:pt x="56754" y="3435002"/>
                </a:lnTo>
                <a:close/>
              </a:path>
              <a:path w="447039" h="3535679">
                <a:moveTo>
                  <a:pt x="136367" y="3385858"/>
                </a:moveTo>
                <a:lnTo>
                  <a:pt x="130070" y="3388132"/>
                </a:lnTo>
                <a:lnTo>
                  <a:pt x="124952" y="3392811"/>
                </a:lnTo>
                <a:lnTo>
                  <a:pt x="91493" y="3438596"/>
                </a:lnTo>
                <a:lnTo>
                  <a:pt x="84852" y="3502846"/>
                </a:lnTo>
                <a:lnTo>
                  <a:pt x="87797" y="3502846"/>
                </a:lnTo>
                <a:lnTo>
                  <a:pt x="153150" y="3413417"/>
                </a:lnTo>
                <a:lnTo>
                  <a:pt x="156052" y="3407119"/>
                </a:lnTo>
                <a:lnTo>
                  <a:pt x="156305" y="3400429"/>
                </a:lnTo>
                <a:lnTo>
                  <a:pt x="154032" y="3394133"/>
                </a:lnTo>
                <a:lnTo>
                  <a:pt x="149354" y="3389015"/>
                </a:lnTo>
                <a:lnTo>
                  <a:pt x="143056" y="3386112"/>
                </a:lnTo>
                <a:lnTo>
                  <a:pt x="136367" y="3385858"/>
                </a:lnTo>
                <a:close/>
              </a:path>
              <a:path w="447039" h="3535679">
                <a:moveTo>
                  <a:pt x="71047" y="3466576"/>
                </a:moveTo>
                <a:lnTo>
                  <a:pt x="53384" y="3490746"/>
                </a:lnTo>
                <a:lnTo>
                  <a:pt x="83391" y="3493847"/>
                </a:lnTo>
                <a:lnTo>
                  <a:pt x="71047" y="3466576"/>
                </a:lnTo>
                <a:close/>
              </a:path>
              <a:path w="447039" h="3535679">
                <a:moveTo>
                  <a:pt x="91493" y="3438596"/>
                </a:moveTo>
                <a:lnTo>
                  <a:pt x="71047" y="3466576"/>
                </a:lnTo>
                <a:lnTo>
                  <a:pt x="83391" y="3493847"/>
                </a:lnTo>
                <a:lnTo>
                  <a:pt x="85782" y="3493847"/>
                </a:lnTo>
                <a:lnTo>
                  <a:pt x="91493" y="3438596"/>
                </a:lnTo>
                <a:close/>
              </a:path>
              <a:path w="447039" h="3535679">
                <a:moveTo>
                  <a:pt x="411834" y="0"/>
                </a:moveTo>
                <a:lnTo>
                  <a:pt x="56754" y="3435002"/>
                </a:lnTo>
                <a:lnTo>
                  <a:pt x="71047" y="3466576"/>
                </a:lnTo>
                <a:lnTo>
                  <a:pt x="91493" y="3438596"/>
                </a:lnTo>
                <a:lnTo>
                  <a:pt x="446573" y="3590"/>
                </a:lnTo>
                <a:lnTo>
                  <a:pt x="411834" y="0"/>
                </a:lnTo>
                <a:close/>
              </a:path>
            </a:pathLst>
          </a:custGeom>
          <a:solidFill>
            <a:srgbClr val="333399"/>
          </a:solidFill>
        </p:spPr>
        <p:txBody>
          <a:bodyPr wrap="square" lIns="0" tIns="0" rIns="0" bIns="0" rtlCol="0"/>
          <a:lstStyle/>
          <a:p>
            <a:endParaRPr/>
          </a:p>
        </p:txBody>
      </p:sp>
      <p:sp>
        <p:nvSpPr>
          <p:cNvPr id="87" name="object 87"/>
          <p:cNvSpPr/>
          <p:nvPr/>
        </p:nvSpPr>
        <p:spPr>
          <a:xfrm>
            <a:off x="574381" y="6229016"/>
            <a:ext cx="497156" cy="176521"/>
          </a:xfrm>
          <a:prstGeom prst="rect">
            <a:avLst/>
          </a:prstGeom>
          <a:blipFill>
            <a:blip r:embed="rId16" cstate="print"/>
            <a:stretch>
              <a:fillRect/>
            </a:stretch>
          </a:blipFill>
        </p:spPr>
        <p:txBody>
          <a:bodyPr wrap="square" lIns="0" tIns="0" rIns="0" bIns="0" rtlCol="0"/>
          <a:lstStyle/>
          <a:p>
            <a:endParaRPr/>
          </a:p>
        </p:txBody>
      </p:sp>
      <p:sp>
        <p:nvSpPr>
          <p:cNvPr id="88" name="object 88"/>
          <p:cNvSpPr/>
          <p:nvPr/>
        </p:nvSpPr>
        <p:spPr>
          <a:xfrm>
            <a:off x="4452975" y="3500452"/>
            <a:ext cx="156210" cy="124947"/>
          </a:xfrm>
          <a:prstGeom prst="rect">
            <a:avLst/>
          </a:prstGeom>
          <a:blipFill>
            <a:blip r:embed="rId17" cstate="print"/>
            <a:stretch>
              <a:fillRect/>
            </a:stretch>
          </a:blipFill>
        </p:spPr>
        <p:txBody>
          <a:bodyPr wrap="square" lIns="0" tIns="0" rIns="0" bIns="0" rtlCol="0"/>
          <a:lstStyle/>
          <a:p>
            <a:endParaRPr/>
          </a:p>
        </p:txBody>
      </p:sp>
      <p:sp>
        <p:nvSpPr>
          <p:cNvPr id="89" name="object 8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90" name="object 90"/>
          <p:cNvSpPr txBox="1"/>
          <p:nvPr/>
        </p:nvSpPr>
        <p:spPr>
          <a:xfrm>
            <a:off x="4000693" y="6005577"/>
            <a:ext cx="876107"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91" name="object 91"/>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92" name="object 92"/>
          <p:cNvSpPr txBox="1"/>
          <p:nvPr/>
        </p:nvSpPr>
        <p:spPr>
          <a:xfrm>
            <a:off x="6088219" y="5927394"/>
            <a:ext cx="155406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93" name="object 93"/>
          <p:cNvSpPr/>
          <p:nvPr/>
        </p:nvSpPr>
        <p:spPr>
          <a:xfrm>
            <a:off x="4455795" y="2357452"/>
            <a:ext cx="156209" cy="124947"/>
          </a:xfrm>
          <a:prstGeom prst="rect">
            <a:avLst/>
          </a:prstGeom>
          <a:blipFill>
            <a:blip r:embed="rId18" cstate="print"/>
            <a:stretch>
              <a:fillRect/>
            </a:stretch>
          </a:blipFill>
        </p:spPr>
        <p:txBody>
          <a:bodyPr wrap="square" lIns="0" tIns="0" rIns="0" bIns="0" rtlCol="0"/>
          <a:lstStyle/>
          <a:p>
            <a:endParaRPr/>
          </a:p>
        </p:txBody>
      </p:sp>
      <p:sp>
        <p:nvSpPr>
          <p:cNvPr id="94" name="object 94"/>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97756"/>
            <a:ext cx="8915400" cy="57602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724150" cy="370840"/>
          </a:xfrm>
          <a:prstGeom prst="rect">
            <a:avLst/>
          </a:prstGeom>
        </p:spPr>
        <p:txBody>
          <a:bodyPr vert="horz" wrap="square" lIns="0" tIns="0" rIns="0" bIns="0" rtlCol="0">
            <a:spAutoFit/>
          </a:bodyPr>
          <a:lstStyle/>
          <a:p>
            <a:pPr marL="12700">
              <a:lnSpc>
                <a:spcPts val="1415"/>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415"/>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9100" y="1541249"/>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6555740" y="1188720"/>
            <a:ext cx="1397635" cy="1015365"/>
          </a:xfrm>
          <a:prstGeom prst="rect">
            <a:avLst/>
          </a:prstGeom>
        </p:spPr>
        <p:txBody>
          <a:bodyPr vert="horz" wrap="square" lIns="0" tIns="0" rIns="0" bIns="0" rtlCol="0">
            <a:spAutoFit/>
          </a:bodyPr>
          <a:lstStyle/>
          <a:p>
            <a:pPr marL="302895">
              <a:lnSpc>
                <a:spcPts val="1415"/>
              </a:lnSpc>
            </a:pPr>
            <a:r>
              <a:rPr lang="en-US" sz="1200" b="1" spc="-10" dirty="0">
                <a:latin typeface="Arial"/>
                <a:cs typeface="Arial"/>
              </a:rPr>
              <a:t>9-23-2022</a:t>
            </a:r>
            <a:endParaRPr sz="1200" dirty="0">
              <a:latin typeface="Arial"/>
              <a:cs typeface="Arial"/>
            </a:endParaRPr>
          </a:p>
          <a:p>
            <a:pPr marL="808990">
              <a:lnSpc>
                <a:spcPts val="1415"/>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88900">
              <a:lnSpc>
                <a:spcPct val="100000"/>
              </a:lnSpc>
              <a:spcBef>
                <a:spcPts val="3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728980" algn="ctr">
              <a:lnSpc>
                <a:spcPct val="100000"/>
              </a:lnSpc>
              <a:spcBef>
                <a:spcPts val="135"/>
              </a:spcBef>
            </a:pPr>
            <a:r>
              <a:rPr sz="1800" b="1" dirty="0">
                <a:latin typeface="Arial"/>
                <a:cs typeface="Arial"/>
              </a:rPr>
              <a:t>Home</a:t>
            </a:r>
            <a:endParaRPr sz="1800" dirty="0">
              <a:latin typeface="Arial"/>
              <a:cs typeface="Arial"/>
            </a:endParaRPr>
          </a:p>
          <a:p>
            <a:pPr marL="88900">
              <a:lnSpc>
                <a:spcPct val="100000"/>
              </a:lnSpc>
              <a:spcBef>
                <a:spcPts val="345"/>
              </a:spcBef>
            </a:pPr>
            <a:r>
              <a:rPr sz="1000" b="1" spc="-10" dirty="0">
                <a:latin typeface="Arial"/>
                <a:cs typeface="Arial"/>
              </a:rPr>
              <a:t>30</a:t>
            </a:r>
            <a:endParaRPr sz="1000" dirty="0">
              <a:latin typeface="Arial"/>
              <a:cs typeface="Arial"/>
            </a:endParaRPr>
          </a:p>
        </p:txBody>
      </p:sp>
      <p:sp>
        <p:nvSpPr>
          <p:cNvPr id="9" name="object 9"/>
          <p:cNvSpPr/>
          <p:nvPr/>
        </p:nvSpPr>
        <p:spPr>
          <a:xfrm>
            <a:off x="3842397" y="2405714"/>
            <a:ext cx="149153" cy="829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934836" y="2169307"/>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1" name="object 11"/>
          <p:cNvSpPr/>
          <p:nvPr/>
        </p:nvSpPr>
        <p:spPr>
          <a:xfrm>
            <a:off x="4449415" y="2230436"/>
            <a:ext cx="152400" cy="142240"/>
          </a:xfrm>
          <a:custGeom>
            <a:avLst/>
            <a:gdLst/>
            <a:ahLst/>
            <a:cxnLst/>
            <a:rect l="l" t="t" r="r" b="b"/>
            <a:pathLst>
              <a:path w="152400" h="142239">
                <a:moveTo>
                  <a:pt x="0" y="0"/>
                </a:moveTo>
                <a:lnTo>
                  <a:pt x="152400" y="0"/>
                </a:lnTo>
                <a:lnTo>
                  <a:pt x="152400" y="142061"/>
                </a:lnTo>
                <a:lnTo>
                  <a:pt x="0" y="142061"/>
                </a:lnTo>
                <a:lnTo>
                  <a:pt x="0" y="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1526539" y="2611120"/>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4</a:t>
            </a:r>
            <a:endParaRPr sz="1400">
              <a:latin typeface="Arial"/>
              <a:cs typeface="Arial"/>
            </a:endParaRPr>
          </a:p>
        </p:txBody>
      </p:sp>
      <p:sp>
        <p:nvSpPr>
          <p:cNvPr id="13" name="object 13"/>
          <p:cNvSpPr/>
          <p:nvPr/>
        </p:nvSpPr>
        <p:spPr>
          <a:xfrm>
            <a:off x="1523998" y="2606874"/>
            <a:ext cx="167640" cy="212725"/>
          </a:xfrm>
          <a:custGeom>
            <a:avLst/>
            <a:gdLst/>
            <a:ahLst/>
            <a:cxnLst/>
            <a:rect l="l" t="t" r="r" b="b"/>
            <a:pathLst>
              <a:path w="167639" h="212725">
                <a:moveTo>
                  <a:pt x="0" y="0"/>
                </a:moveTo>
                <a:lnTo>
                  <a:pt x="167377" y="0"/>
                </a:lnTo>
                <a:lnTo>
                  <a:pt x="167377" y="212526"/>
                </a:lnTo>
                <a:lnTo>
                  <a:pt x="0" y="212526"/>
                </a:lnTo>
                <a:lnTo>
                  <a:pt x="0" y="0"/>
                </a:lnTo>
                <a:close/>
              </a:path>
            </a:pathLst>
          </a:custGeom>
          <a:ln w="25400">
            <a:solidFill>
              <a:srgbClr val="000000"/>
            </a:solidFill>
          </a:ln>
        </p:spPr>
        <p:txBody>
          <a:bodyPr wrap="square" lIns="0" tIns="0" rIns="0" bIns="0" rtlCol="0"/>
          <a:lstStyle/>
          <a:p>
            <a:endParaRPr/>
          </a:p>
        </p:txBody>
      </p:sp>
      <p:sp>
        <p:nvSpPr>
          <p:cNvPr id="14" name="object 14"/>
          <p:cNvSpPr/>
          <p:nvPr/>
        </p:nvSpPr>
        <p:spPr>
          <a:xfrm>
            <a:off x="3848100" y="260205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5" name="object 15"/>
          <p:cNvSpPr txBox="1"/>
          <p:nvPr/>
        </p:nvSpPr>
        <p:spPr>
          <a:xfrm>
            <a:off x="2317114"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16" name="object 16"/>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5184140" y="2182367"/>
            <a:ext cx="1165225" cy="2339340"/>
          </a:xfrm>
          <a:prstGeom prst="rect">
            <a:avLst/>
          </a:prstGeom>
        </p:spPr>
        <p:txBody>
          <a:bodyPr vert="horz" wrap="square" lIns="0" tIns="0" rIns="0" bIns="0" rtlCol="0">
            <a:spAutoFit/>
          </a:bodyPr>
          <a:lstStyle/>
          <a:p>
            <a:pPr marL="12700">
              <a:lnSpc>
                <a:spcPct val="100000"/>
              </a:lnSpc>
              <a:tabLst>
                <a:tab pos="815340"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13888" dirty="0">
                <a:latin typeface="Arial"/>
                <a:cs typeface="Arial"/>
              </a:rPr>
              <a:t>1</a:t>
            </a:r>
            <a:r>
              <a:rPr sz="2100" b="1" spc="412" baseline="13888"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1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21,33</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8" name="object 18"/>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9" name="object 19"/>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0" name="object 20"/>
          <p:cNvSpPr txBox="1"/>
          <p:nvPr/>
        </p:nvSpPr>
        <p:spPr>
          <a:xfrm>
            <a:off x="5031740" y="5059679"/>
            <a:ext cx="273494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 </a:t>
            </a:r>
            <a:r>
              <a:rPr sz="1200" spc="-20" dirty="0">
                <a:latin typeface="Arial"/>
                <a:cs typeface="Arial"/>
              </a:rPr>
              <a:t>(9-11)  </a:t>
            </a:r>
            <a:r>
              <a:rPr sz="1200" spc="-5" dirty="0">
                <a:solidFill>
                  <a:srgbClr val="FF0000"/>
                </a:solidFill>
                <a:latin typeface="Arial"/>
                <a:cs typeface="Arial"/>
              </a:rPr>
              <a:t>YUD </a:t>
            </a:r>
            <a:r>
              <a:rPr sz="1200" spc="-10" dirty="0">
                <a:solidFill>
                  <a:srgbClr val="FF0000"/>
                </a:solidFill>
                <a:latin typeface="Arial"/>
                <a:cs typeface="Arial"/>
              </a:rPr>
              <a:t>Visitor</a:t>
            </a:r>
            <a:r>
              <a:rPr sz="1200" spc="35" dirty="0">
                <a:solidFill>
                  <a:srgbClr val="FF0000"/>
                </a:solidFill>
                <a:latin typeface="Arial"/>
                <a:cs typeface="Arial"/>
              </a:rPr>
              <a:t> </a:t>
            </a:r>
            <a:r>
              <a:rPr sz="1200" spc="-5" dirty="0">
                <a:solidFill>
                  <a:srgbClr val="FF0000"/>
                </a:solidFill>
                <a:latin typeface="Arial"/>
                <a:cs typeface="Arial"/>
              </a:rPr>
              <a:t>20-20</a:t>
            </a:r>
            <a:endParaRPr sz="1200">
              <a:latin typeface="Arial"/>
              <a:cs typeface="Arial"/>
            </a:endParaRPr>
          </a:p>
        </p:txBody>
      </p:sp>
      <p:sp>
        <p:nvSpPr>
          <p:cNvPr id="21" name="object 21"/>
          <p:cNvSpPr txBox="1"/>
          <p:nvPr/>
        </p:nvSpPr>
        <p:spPr>
          <a:xfrm>
            <a:off x="6250940" y="2596896"/>
            <a:ext cx="1838325" cy="285115"/>
          </a:xfrm>
          <a:prstGeom prst="rect">
            <a:avLst/>
          </a:prstGeom>
        </p:spPr>
        <p:txBody>
          <a:bodyPr vert="horz" wrap="square" lIns="0" tIns="0" rIns="0" bIns="0" rtlCol="0">
            <a:spAutoFit/>
          </a:bodyPr>
          <a:lstStyle/>
          <a:p>
            <a:pPr marL="12700">
              <a:lnSpc>
                <a:spcPct val="100000"/>
              </a:lnSpc>
              <a:tabLst>
                <a:tab pos="1075690" algn="l"/>
              </a:tabLst>
            </a:pPr>
            <a:r>
              <a:rPr sz="2700" b="1" baseline="1543" dirty="0">
                <a:latin typeface="Arial"/>
                <a:cs typeface="Arial"/>
              </a:rPr>
              <a:t>3</a:t>
            </a:r>
            <a:r>
              <a:rPr sz="2700" b="1" spc="-7" baseline="1543" dirty="0">
                <a:latin typeface="Arial"/>
                <a:cs typeface="Arial"/>
              </a:rPr>
              <a:t> </a:t>
            </a:r>
            <a:r>
              <a:rPr sz="2700" b="1" baseline="1543" dirty="0">
                <a:latin typeface="Arial"/>
                <a:cs typeface="Arial"/>
              </a:rPr>
              <a:t>4</a:t>
            </a:r>
            <a:r>
              <a:rPr sz="2700" b="1" spc="-7" baseline="1543" dirty="0">
                <a:latin typeface="Arial"/>
                <a:cs typeface="Arial"/>
              </a:rPr>
              <a:t> </a:t>
            </a:r>
            <a:r>
              <a:rPr sz="2700" b="1" baseline="1543" dirty="0">
                <a:latin typeface="Arial"/>
                <a:cs typeface="Arial"/>
              </a:rPr>
              <a:t>5	6 7 8</a:t>
            </a:r>
            <a:r>
              <a:rPr sz="2700" b="1" spc="277" baseline="1543" dirty="0">
                <a:latin typeface="Arial"/>
                <a:cs typeface="Arial"/>
              </a:rPr>
              <a:t> </a:t>
            </a:r>
            <a:r>
              <a:rPr sz="1800" b="1" dirty="0">
                <a:latin typeface="Arial"/>
                <a:cs typeface="Arial"/>
              </a:rPr>
              <a:t>-l</a:t>
            </a:r>
            <a:endParaRPr sz="1800">
              <a:latin typeface="Arial"/>
              <a:cs typeface="Arial"/>
            </a:endParaRPr>
          </a:p>
        </p:txBody>
      </p:sp>
      <p:sp>
        <p:nvSpPr>
          <p:cNvPr id="22" name="object 22"/>
          <p:cNvSpPr txBox="1"/>
          <p:nvPr/>
        </p:nvSpPr>
        <p:spPr>
          <a:xfrm>
            <a:off x="1532888" y="3028696"/>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3" name="object 23"/>
          <p:cNvSpPr/>
          <p:nvPr/>
        </p:nvSpPr>
        <p:spPr>
          <a:xfrm>
            <a:off x="1524000" y="3048000"/>
            <a:ext cx="152400" cy="198755"/>
          </a:xfrm>
          <a:custGeom>
            <a:avLst/>
            <a:gdLst/>
            <a:ahLst/>
            <a:cxnLst/>
            <a:rect l="l" t="t" r="r" b="b"/>
            <a:pathLst>
              <a:path w="152400" h="198755">
                <a:moveTo>
                  <a:pt x="0" y="0"/>
                </a:moveTo>
                <a:lnTo>
                  <a:pt x="152400" y="0"/>
                </a:lnTo>
                <a:lnTo>
                  <a:pt x="152400" y="198438"/>
                </a:lnTo>
                <a:lnTo>
                  <a:pt x="0" y="198438"/>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6784340" y="2635503"/>
            <a:ext cx="459105"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Tx</a:t>
            </a:r>
            <a:r>
              <a:rPr sz="1400" b="1" spc="-55" dirty="0">
                <a:latin typeface="Arial"/>
                <a:cs typeface="Arial"/>
              </a:rPr>
              <a:t> </a:t>
            </a:r>
            <a:r>
              <a:rPr sz="1050" b="1" spc="-7" baseline="3968" dirty="0">
                <a:latin typeface="Arial"/>
                <a:cs typeface="Arial"/>
              </a:rPr>
              <a:t>13/3</a:t>
            </a:r>
            <a:endParaRPr sz="1050" baseline="3968">
              <a:latin typeface="Arial"/>
              <a:cs typeface="Arial"/>
            </a:endParaRPr>
          </a:p>
        </p:txBody>
      </p:sp>
      <p:sp>
        <p:nvSpPr>
          <p:cNvPr id="25" name="object 25"/>
          <p:cNvSpPr txBox="1"/>
          <p:nvPr/>
        </p:nvSpPr>
        <p:spPr>
          <a:xfrm>
            <a:off x="764540" y="2179320"/>
            <a:ext cx="686435"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26" name="object 26"/>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5943600" y="30480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28" name="object 28"/>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29" name="object 29"/>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4419600" y="3294634"/>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4419600" y="3397525"/>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4" name="object 34"/>
          <p:cNvSpPr txBox="1"/>
          <p:nvPr/>
        </p:nvSpPr>
        <p:spPr>
          <a:xfrm>
            <a:off x="3812540" y="4922520"/>
            <a:ext cx="483234" cy="513715"/>
          </a:xfrm>
          <a:prstGeom prst="rect">
            <a:avLst/>
          </a:prstGeom>
        </p:spPr>
        <p:txBody>
          <a:bodyPr vert="horz" wrap="square" lIns="0" tIns="0" rIns="0" bIns="0" rtlCol="0">
            <a:spAutoFit/>
          </a:bodyPr>
          <a:lstStyle/>
          <a:p>
            <a:pPr marL="12700">
              <a:lnSpc>
                <a:spcPts val="198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a:p>
            <a:pPr marL="12700">
              <a:lnSpc>
                <a:spcPts val="1980"/>
              </a:lnSpc>
            </a:pPr>
            <a:r>
              <a:rPr sz="1800" b="1" spc="-5" dirty="0">
                <a:latin typeface="Arial"/>
                <a:cs typeface="Arial"/>
              </a:rPr>
              <a:t>9</a:t>
            </a:r>
            <a:r>
              <a:rPr sz="1800" b="1" dirty="0">
                <a:latin typeface="Arial"/>
                <a:cs typeface="Arial"/>
              </a:rPr>
              <a:t>-</a:t>
            </a:r>
            <a:r>
              <a:rPr sz="1800" b="1" spc="-5" dirty="0">
                <a:latin typeface="Arial"/>
                <a:cs typeface="Arial"/>
              </a:rPr>
              <a:t>12</a:t>
            </a:r>
            <a:endParaRPr sz="1800">
              <a:latin typeface="Arial"/>
              <a:cs typeface="Arial"/>
            </a:endParaRPr>
          </a:p>
        </p:txBody>
      </p:sp>
      <p:sp>
        <p:nvSpPr>
          <p:cNvPr id="35" name="object 35"/>
          <p:cNvSpPr/>
          <p:nvPr/>
        </p:nvSpPr>
        <p:spPr>
          <a:xfrm>
            <a:off x="4413250" y="3626125"/>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7" name="object 37"/>
          <p:cNvSpPr txBox="1"/>
          <p:nvPr/>
        </p:nvSpPr>
        <p:spPr>
          <a:xfrm>
            <a:off x="5946140" y="2941320"/>
            <a:ext cx="1699260" cy="31242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 </a:t>
            </a:r>
            <a:r>
              <a:rPr sz="1000" b="1" dirty="0">
                <a:latin typeface="Arial"/>
                <a:cs typeface="Arial"/>
              </a:rPr>
              <a:t>RS </a:t>
            </a:r>
            <a:r>
              <a:rPr sz="700" b="1" spc="-5" dirty="0">
                <a:latin typeface="Arial"/>
                <a:cs typeface="Arial"/>
              </a:rPr>
              <a:t>P12   </a:t>
            </a:r>
            <a:r>
              <a:rPr sz="1500" b="1" baseline="-8333" dirty="0">
                <a:latin typeface="Arial"/>
                <a:cs typeface="Arial"/>
              </a:rPr>
              <a:t>Tx </a:t>
            </a:r>
            <a:r>
              <a:rPr sz="1100" b="1" spc="-15" dirty="0">
                <a:latin typeface="Arial"/>
                <a:cs typeface="Arial"/>
              </a:rPr>
              <a:t>13</a:t>
            </a:r>
            <a:r>
              <a:rPr sz="1100" b="1" spc="-5" dirty="0">
                <a:latin typeface="Arial"/>
                <a:cs typeface="Arial"/>
              </a:rPr>
              <a:t> </a:t>
            </a:r>
            <a:r>
              <a:rPr sz="2700" b="1" baseline="-6172" dirty="0">
                <a:latin typeface="Arial"/>
                <a:cs typeface="Arial"/>
              </a:rPr>
              <a:t>-l</a:t>
            </a:r>
            <a:endParaRPr sz="2700" baseline="-6172">
              <a:latin typeface="Arial"/>
              <a:cs typeface="Arial"/>
            </a:endParaRPr>
          </a:p>
        </p:txBody>
      </p:sp>
      <p:sp>
        <p:nvSpPr>
          <p:cNvPr id="38" name="object 38"/>
          <p:cNvSpPr/>
          <p:nvPr/>
        </p:nvSpPr>
        <p:spPr>
          <a:xfrm>
            <a:off x="3838575" y="3189287"/>
            <a:ext cx="152400" cy="118745"/>
          </a:xfrm>
          <a:custGeom>
            <a:avLst/>
            <a:gdLst/>
            <a:ahLst/>
            <a:cxnLst/>
            <a:rect l="l" t="t" r="r" b="b"/>
            <a:pathLst>
              <a:path w="152400" h="118745">
                <a:moveTo>
                  <a:pt x="0" y="0"/>
                </a:moveTo>
                <a:lnTo>
                  <a:pt x="152400" y="0"/>
                </a:lnTo>
                <a:lnTo>
                  <a:pt x="152400" y="118268"/>
                </a:lnTo>
                <a:lnTo>
                  <a:pt x="0" y="118268"/>
                </a:lnTo>
                <a:lnTo>
                  <a:pt x="0" y="0"/>
                </a:lnTo>
                <a:close/>
              </a:path>
            </a:pathLst>
          </a:custGeom>
          <a:ln w="12700">
            <a:solidFill>
              <a:srgbClr val="000000"/>
            </a:solidFill>
          </a:ln>
        </p:spPr>
        <p:txBody>
          <a:bodyPr wrap="square" lIns="0" tIns="0" rIns="0" bIns="0" rtlCol="0"/>
          <a:lstStyle/>
          <a:p>
            <a:endParaRPr/>
          </a:p>
        </p:txBody>
      </p:sp>
      <p:sp>
        <p:nvSpPr>
          <p:cNvPr id="39" name="object 39"/>
          <p:cNvSpPr/>
          <p:nvPr/>
        </p:nvSpPr>
        <p:spPr>
          <a:xfrm>
            <a:off x="4451488" y="317072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1" name="object 41"/>
          <p:cNvSpPr/>
          <p:nvPr/>
        </p:nvSpPr>
        <p:spPr>
          <a:xfrm>
            <a:off x="1524000" y="3886200"/>
            <a:ext cx="176530" cy="228600"/>
          </a:xfrm>
          <a:custGeom>
            <a:avLst/>
            <a:gdLst/>
            <a:ahLst/>
            <a:cxnLst/>
            <a:rect l="l" t="t" r="r" b="b"/>
            <a:pathLst>
              <a:path w="176530" h="228600">
                <a:moveTo>
                  <a:pt x="0" y="0"/>
                </a:moveTo>
                <a:lnTo>
                  <a:pt x="176212" y="0"/>
                </a:lnTo>
                <a:lnTo>
                  <a:pt x="176212"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24000" y="4267200"/>
            <a:ext cx="182880" cy="228600"/>
          </a:xfrm>
          <a:custGeom>
            <a:avLst/>
            <a:gdLst/>
            <a:ahLst/>
            <a:cxnLst/>
            <a:rect l="l" t="t" r="r" b="b"/>
            <a:pathLst>
              <a:path w="182880" h="228600">
                <a:moveTo>
                  <a:pt x="0" y="0"/>
                </a:moveTo>
                <a:lnTo>
                  <a:pt x="182563" y="0"/>
                </a:lnTo>
                <a:lnTo>
                  <a:pt x="182563"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841748"/>
            <a:ext cx="228600" cy="217804"/>
          </a:xfrm>
          <a:custGeom>
            <a:avLst/>
            <a:gdLst/>
            <a:ahLst/>
            <a:cxnLst/>
            <a:rect l="l" t="t" r="r" b="b"/>
            <a:pathLst>
              <a:path w="228600" h="217804">
                <a:moveTo>
                  <a:pt x="0" y="0"/>
                </a:moveTo>
                <a:lnTo>
                  <a:pt x="228600" y="0"/>
                </a:lnTo>
                <a:lnTo>
                  <a:pt x="228600" y="217487"/>
                </a:lnTo>
                <a:lnTo>
                  <a:pt x="0" y="217487"/>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42672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7" name="object 47"/>
          <p:cNvSpPr txBox="1"/>
          <p:nvPr/>
        </p:nvSpPr>
        <p:spPr>
          <a:xfrm>
            <a:off x="1514525" y="3926332"/>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48" name="object 48"/>
          <p:cNvSpPr txBox="1"/>
          <p:nvPr/>
        </p:nvSpPr>
        <p:spPr>
          <a:xfrm>
            <a:off x="1499552" y="4236720"/>
            <a:ext cx="1030605" cy="300355"/>
          </a:xfrm>
          <a:prstGeom prst="rect">
            <a:avLst/>
          </a:prstGeom>
        </p:spPr>
        <p:txBody>
          <a:bodyPr vert="horz" wrap="square" lIns="0" tIns="0" rIns="0" bIns="0" rtlCol="0">
            <a:spAutoFit/>
          </a:bodyPr>
          <a:lstStyle/>
          <a:p>
            <a:pPr marL="12700">
              <a:lnSpc>
                <a:spcPct val="100000"/>
              </a:lnSpc>
            </a:pPr>
            <a:r>
              <a:rPr sz="1200" b="1" spc="-5" dirty="0">
                <a:latin typeface="Arial"/>
                <a:cs typeface="Arial"/>
              </a:rPr>
              <a:t>16 17 18 19</a:t>
            </a:r>
            <a:r>
              <a:rPr sz="1200" b="1" spc="80" dirty="0">
                <a:latin typeface="Arial"/>
                <a:cs typeface="Arial"/>
              </a:rPr>
              <a:t> </a:t>
            </a:r>
            <a:r>
              <a:rPr sz="2700" b="1" baseline="-3086" dirty="0">
                <a:latin typeface="Arial"/>
                <a:cs typeface="Arial"/>
              </a:rPr>
              <a:t>-l</a:t>
            </a:r>
            <a:endParaRPr sz="2700" baseline="-3086">
              <a:latin typeface="Arial"/>
              <a:cs typeface="Arial"/>
            </a:endParaRPr>
          </a:p>
        </p:txBody>
      </p:sp>
      <p:sp>
        <p:nvSpPr>
          <p:cNvPr id="49" name="object 49"/>
          <p:cNvSpPr txBox="1"/>
          <p:nvPr/>
        </p:nvSpPr>
        <p:spPr>
          <a:xfrm>
            <a:off x="1499552" y="3422904"/>
            <a:ext cx="1030605" cy="273050"/>
          </a:xfrm>
          <a:prstGeom prst="rect">
            <a:avLst/>
          </a:prstGeom>
        </p:spPr>
        <p:txBody>
          <a:bodyPr vert="horz" wrap="square" lIns="0" tIns="0" rIns="0" bIns="0" rtlCol="0">
            <a:spAutoFit/>
          </a:bodyPr>
          <a:lstStyle/>
          <a:p>
            <a:pPr marL="12700">
              <a:lnSpc>
                <a:spcPts val="2145"/>
              </a:lnSpc>
            </a:pPr>
            <a:r>
              <a:rPr sz="1200" b="1" spc="-5" dirty="0">
                <a:latin typeface="Arial"/>
                <a:cs typeface="Arial"/>
              </a:rPr>
              <a:t>10  </a:t>
            </a:r>
            <a:r>
              <a:rPr sz="1200" b="1" spc="-15" dirty="0">
                <a:latin typeface="Arial"/>
                <a:cs typeface="Arial"/>
              </a:rPr>
              <a:t>1112 </a:t>
            </a:r>
            <a:r>
              <a:rPr sz="1200" b="1" spc="-5" dirty="0">
                <a:latin typeface="Arial"/>
                <a:cs typeface="Arial"/>
              </a:rPr>
              <a:t>13</a:t>
            </a:r>
            <a:r>
              <a:rPr sz="1200" b="1" spc="125" dirty="0">
                <a:latin typeface="Arial"/>
                <a:cs typeface="Arial"/>
              </a:rPr>
              <a:t> </a:t>
            </a:r>
            <a:r>
              <a:rPr sz="2700" b="1" baseline="3086" dirty="0">
                <a:latin typeface="Arial"/>
                <a:cs typeface="Arial"/>
              </a:rPr>
              <a:t>-l</a:t>
            </a:r>
            <a:endParaRPr sz="2700" baseline="3086">
              <a:latin typeface="Arial"/>
              <a:cs typeface="Arial"/>
            </a:endParaRPr>
          </a:p>
        </p:txBody>
      </p:sp>
      <p:sp>
        <p:nvSpPr>
          <p:cNvPr id="50" name="object 50"/>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1" name="object 51"/>
          <p:cNvSpPr/>
          <p:nvPr/>
        </p:nvSpPr>
        <p:spPr>
          <a:xfrm>
            <a:off x="17526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2" name="object 52"/>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3" name="object 53"/>
          <p:cNvSpPr txBox="1"/>
          <p:nvPr/>
        </p:nvSpPr>
        <p:spPr>
          <a:xfrm>
            <a:off x="5916555" y="3422904"/>
            <a:ext cx="1109345" cy="1113790"/>
          </a:xfrm>
          <a:prstGeom prst="rect">
            <a:avLst/>
          </a:prstGeom>
        </p:spPr>
        <p:txBody>
          <a:bodyPr vert="horz" wrap="square" lIns="0" tIns="0" rIns="0" bIns="0" rtlCol="0">
            <a:spAutoFit/>
          </a:bodyPr>
          <a:lstStyle/>
          <a:p>
            <a:pPr marL="41910">
              <a:lnSpc>
                <a:spcPct val="100000"/>
              </a:lnSpc>
            </a:pPr>
            <a:r>
              <a:rPr sz="1400" b="1" spc="-5" dirty="0">
                <a:latin typeface="Arial"/>
                <a:cs typeface="Arial"/>
              </a:rPr>
              <a:t>14</a:t>
            </a:r>
            <a:r>
              <a:rPr sz="1400" b="1" spc="6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960"/>
              </a:spcBef>
            </a:pPr>
            <a:r>
              <a:rPr sz="2400" b="1" spc="-7" baseline="1736" dirty="0">
                <a:latin typeface="Arial"/>
                <a:cs typeface="Arial"/>
              </a:rPr>
              <a:t>15</a:t>
            </a:r>
            <a:r>
              <a:rPr sz="2400" b="1" spc="-555" baseline="1736" dirty="0">
                <a:latin typeface="Arial"/>
                <a:cs typeface="Arial"/>
              </a:rPr>
              <a:t> </a:t>
            </a:r>
            <a:r>
              <a:rPr sz="2400" b="1" spc="-7" baseline="1736" dirty="0">
                <a:latin typeface="Arial"/>
                <a:cs typeface="Arial"/>
              </a:rPr>
              <a:t>1617</a:t>
            </a:r>
            <a:r>
              <a:rPr sz="2100" b="1" spc="-7" baseline="1984" dirty="0">
                <a:latin typeface="Arial"/>
                <a:cs typeface="Arial"/>
              </a:rPr>
              <a:t>18 </a:t>
            </a:r>
            <a:r>
              <a:rPr sz="1800" b="1" dirty="0">
                <a:latin typeface="Arial"/>
                <a:cs typeface="Arial"/>
              </a:rPr>
              <a:t>-l</a:t>
            </a:r>
            <a:endParaRPr sz="1800">
              <a:latin typeface="Arial"/>
              <a:cs typeface="Arial"/>
            </a:endParaRPr>
          </a:p>
          <a:p>
            <a:pPr marL="41910">
              <a:lnSpc>
                <a:spcPct val="100000"/>
              </a:lnSpc>
              <a:spcBef>
                <a:spcPts val="1100"/>
              </a:spcBef>
            </a:pPr>
            <a:r>
              <a:rPr sz="1600" b="1" spc="-5" dirty="0">
                <a:latin typeface="Arial"/>
                <a:cs typeface="Arial"/>
              </a:rPr>
              <a:t>19</a:t>
            </a:r>
            <a:r>
              <a:rPr sz="1600" b="1" spc="-70" dirty="0">
                <a:latin typeface="Arial"/>
                <a:cs typeface="Arial"/>
              </a:rPr>
              <a:t> </a:t>
            </a:r>
            <a:r>
              <a:rPr sz="2700" b="1" baseline="-4629" dirty="0">
                <a:latin typeface="Arial"/>
                <a:cs typeface="Arial"/>
              </a:rPr>
              <a:t>-l</a:t>
            </a:r>
            <a:endParaRPr sz="2700" baseline="-4629">
              <a:latin typeface="Arial"/>
              <a:cs typeface="Arial"/>
            </a:endParaRPr>
          </a:p>
        </p:txBody>
      </p:sp>
      <p:sp>
        <p:nvSpPr>
          <p:cNvPr id="54" name="object 54"/>
          <p:cNvSpPr/>
          <p:nvPr/>
        </p:nvSpPr>
        <p:spPr>
          <a:xfrm>
            <a:off x="3843337" y="374491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3843773" y="3999256"/>
            <a:ext cx="152400" cy="133350"/>
          </a:xfrm>
          <a:custGeom>
            <a:avLst/>
            <a:gdLst/>
            <a:ahLst/>
            <a:cxnLst/>
            <a:rect l="l" t="t" r="r" b="b"/>
            <a:pathLst>
              <a:path w="152400" h="133350">
                <a:moveTo>
                  <a:pt x="0" y="0"/>
                </a:moveTo>
                <a:lnTo>
                  <a:pt x="152400" y="0"/>
                </a:lnTo>
                <a:lnTo>
                  <a:pt x="152400" y="133008"/>
                </a:lnTo>
                <a:lnTo>
                  <a:pt x="0" y="133008"/>
                </a:lnTo>
                <a:lnTo>
                  <a:pt x="0" y="0"/>
                </a:lnTo>
                <a:close/>
              </a:path>
            </a:pathLst>
          </a:custGeom>
          <a:ln w="12700">
            <a:solidFill>
              <a:srgbClr val="000000"/>
            </a:solidFill>
          </a:ln>
        </p:spPr>
        <p:txBody>
          <a:bodyPr wrap="square" lIns="0" tIns="0" rIns="0" bIns="0" rtlCol="0"/>
          <a:lstStyle/>
          <a:p>
            <a:endParaRPr/>
          </a:p>
        </p:txBody>
      </p:sp>
      <p:sp>
        <p:nvSpPr>
          <p:cNvPr id="56" name="object 56"/>
          <p:cNvSpPr/>
          <p:nvPr/>
        </p:nvSpPr>
        <p:spPr>
          <a:xfrm>
            <a:off x="4460752" y="4345622"/>
            <a:ext cx="150495" cy="121920"/>
          </a:xfrm>
          <a:custGeom>
            <a:avLst/>
            <a:gdLst/>
            <a:ahLst/>
            <a:cxnLst/>
            <a:rect l="l" t="t" r="r" b="b"/>
            <a:pathLst>
              <a:path w="150495" h="121920">
                <a:moveTo>
                  <a:pt x="0" y="0"/>
                </a:moveTo>
                <a:lnTo>
                  <a:pt x="150019" y="0"/>
                </a:lnTo>
                <a:lnTo>
                  <a:pt x="150019" y="121444"/>
                </a:lnTo>
                <a:lnTo>
                  <a:pt x="0" y="121444"/>
                </a:lnTo>
                <a:lnTo>
                  <a:pt x="0" y="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4457700" y="3900920"/>
            <a:ext cx="152400" cy="117475"/>
          </a:xfrm>
          <a:custGeom>
            <a:avLst/>
            <a:gdLst/>
            <a:ahLst/>
            <a:cxnLst/>
            <a:rect l="l" t="t" r="r" b="b"/>
            <a:pathLst>
              <a:path w="152400" h="117475">
                <a:moveTo>
                  <a:pt x="0" y="0"/>
                </a:moveTo>
                <a:lnTo>
                  <a:pt x="152400" y="0"/>
                </a:lnTo>
                <a:lnTo>
                  <a:pt x="152400" y="117041"/>
                </a:lnTo>
                <a:lnTo>
                  <a:pt x="0" y="117041"/>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2326867" y="2221208"/>
            <a:ext cx="228600" cy="203200"/>
          </a:xfrm>
          <a:custGeom>
            <a:avLst/>
            <a:gdLst/>
            <a:ahLst/>
            <a:cxnLst/>
            <a:rect l="l" t="t" r="r" b="b"/>
            <a:pathLst>
              <a:path w="228600" h="203200">
                <a:moveTo>
                  <a:pt x="0" y="0"/>
                </a:moveTo>
                <a:lnTo>
                  <a:pt x="228600" y="0"/>
                </a:lnTo>
                <a:lnTo>
                  <a:pt x="228600" y="203088"/>
                </a:lnTo>
                <a:lnTo>
                  <a:pt x="0" y="203088"/>
                </a:lnTo>
                <a:lnTo>
                  <a:pt x="0" y="0"/>
                </a:lnTo>
                <a:close/>
              </a:path>
            </a:pathLst>
          </a:custGeom>
          <a:ln w="25400">
            <a:solidFill>
              <a:srgbClr val="FF0000"/>
            </a:solidFill>
          </a:ln>
        </p:spPr>
        <p:txBody>
          <a:bodyPr wrap="square" lIns="0" tIns="0" rIns="0" bIns="0" rtlCol="0"/>
          <a:lstStyle/>
          <a:p>
            <a:endParaRPr/>
          </a:p>
        </p:txBody>
      </p:sp>
      <p:sp>
        <p:nvSpPr>
          <p:cNvPr id="59" name="object 59"/>
          <p:cNvSpPr/>
          <p:nvPr/>
        </p:nvSpPr>
        <p:spPr>
          <a:xfrm>
            <a:off x="6400800" y="2209800"/>
            <a:ext cx="228600" cy="214629"/>
          </a:xfrm>
          <a:custGeom>
            <a:avLst/>
            <a:gdLst/>
            <a:ahLst/>
            <a:cxnLst/>
            <a:rect l="l" t="t" r="r" b="b"/>
            <a:pathLst>
              <a:path w="228600" h="214630">
                <a:moveTo>
                  <a:pt x="0" y="0"/>
                </a:moveTo>
                <a:lnTo>
                  <a:pt x="228600" y="0"/>
                </a:lnTo>
                <a:lnTo>
                  <a:pt x="228600" y="214497"/>
                </a:lnTo>
                <a:lnTo>
                  <a:pt x="0" y="214497"/>
                </a:lnTo>
                <a:lnTo>
                  <a:pt x="0" y="0"/>
                </a:lnTo>
                <a:close/>
              </a:path>
            </a:pathLst>
          </a:custGeom>
          <a:ln w="25400">
            <a:solidFill>
              <a:srgbClr val="FF0000"/>
            </a:solidFill>
          </a:ln>
        </p:spPr>
        <p:txBody>
          <a:bodyPr wrap="square" lIns="0" tIns="0" rIns="0" bIns="0" rtlCol="0"/>
          <a:lstStyle/>
          <a:p>
            <a:endParaRPr/>
          </a:p>
        </p:txBody>
      </p:sp>
      <p:sp>
        <p:nvSpPr>
          <p:cNvPr id="60" name="object 60"/>
          <p:cNvSpPr/>
          <p:nvPr/>
        </p:nvSpPr>
        <p:spPr>
          <a:xfrm>
            <a:off x="3843337" y="4444203"/>
            <a:ext cx="152400" cy="121920"/>
          </a:xfrm>
          <a:custGeom>
            <a:avLst/>
            <a:gdLst/>
            <a:ahLst/>
            <a:cxnLst/>
            <a:rect l="l" t="t" r="r" b="b"/>
            <a:pathLst>
              <a:path w="152400" h="121920">
                <a:moveTo>
                  <a:pt x="152400" y="121445"/>
                </a:moveTo>
                <a:lnTo>
                  <a:pt x="0" y="121445"/>
                </a:lnTo>
                <a:lnTo>
                  <a:pt x="0" y="0"/>
                </a:lnTo>
                <a:lnTo>
                  <a:pt x="152400" y="0"/>
                </a:lnTo>
                <a:lnTo>
                  <a:pt x="152400" y="121445"/>
                </a:lnTo>
                <a:close/>
              </a:path>
            </a:pathLst>
          </a:custGeom>
          <a:ln w="12700">
            <a:solidFill>
              <a:srgbClr val="FF0000"/>
            </a:solidFill>
          </a:ln>
        </p:spPr>
        <p:txBody>
          <a:bodyPr wrap="square" lIns="0" tIns="0" rIns="0" bIns="0" rtlCol="0"/>
          <a:lstStyle/>
          <a:p>
            <a:endParaRPr/>
          </a:p>
        </p:txBody>
      </p:sp>
      <p:sp>
        <p:nvSpPr>
          <p:cNvPr id="61" name="object 61"/>
          <p:cNvSpPr/>
          <p:nvPr/>
        </p:nvSpPr>
        <p:spPr>
          <a:xfrm>
            <a:off x="4458889" y="4475162"/>
            <a:ext cx="150495" cy="121920"/>
          </a:xfrm>
          <a:custGeom>
            <a:avLst/>
            <a:gdLst/>
            <a:ahLst/>
            <a:cxnLst/>
            <a:rect l="l" t="t" r="r" b="b"/>
            <a:pathLst>
              <a:path w="150495" h="121920">
                <a:moveTo>
                  <a:pt x="150019" y="121445"/>
                </a:moveTo>
                <a:lnTo>
                  <a:pt x="0" y="121445"/>
                </a:lnTo>
                <a:lnTo>
                  <a:pt x="0" y="0"/>
                </a:lnTo>
                <a:lnTo>
                  <a:pt x="150019" y="0"/>
                </a:lnTo>
                <a:lnTo>
                  <a:pt x="150019" y="121445"/>
                </a:lnTo>
                <a:close/>
              </a:path>
            </a:pathLst>
          </a:custGeom>
          <a:ln w="12700">
            <a:solidFill>
              <a:srgbClr val="FF0000"/>
            </a:solidFill>
          </a:ln>
        </p:spPr>
        <p:txBody>
          <a:bodyPr wrap="square" lIns="0" tIns="0" rIns="0" bIns="0" rtlCol="0"/>
          <a:lstStyle/>
          <a:p>
            <a:endParaRPr/>
          </a:p>
        </p:txBody>
      </p:sp>
      <p:sp>
        <p:nvSpPr>
          <p:cNvPr id="62" name="object 62"/>
          <p:cNvSpPr txBox="1"/>
          <p:nvPr/>
        </p:nvSpPr>
        <p:spPr>
          <a:xfrm>
            <a:off x="1526539" y="1722120"/>
            <a:ext cx="1494790" cy="74231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33985" algn="ctr">
              <a:lnSpc>
                <a:spcPts val="1050"/>
              </a:lnSpc>
              <a:spcBef>
                <a:spcPts val="535"/>
              </a:spcBef>
            </a:pPr>
            <a:r>
              <a:rPr sz="1000" b="1" dirty="0">
                <a:latin typeface="Arial"/>
                <a:cs typeface="Arial"/>
              </a:rPr>
              <a:t>7</a:t>
            </a:r>
            <a:endParaRPr sz="1000">
              <a:latin typeface="Arial"/>
              <a:cs typeface="Arial"/>
            </a:endParaRPr>
          </a:p>
          <a:p>
            <a:pPr marL="12700">
              <a:lnSpc>
                <a:spcPts val="2010"/>
              </a:lnSpc>
            </a:pPr>
            <a:r>
              <a:rPr sz="1800" b="1" dirty="0">
                <a:latin typeface="Arial"/>
                <a:cs typeface="Arial"/>
              </a:rPr>
              <a:t>1 2 3 -l </a:t>
            </a:r>
            <a:r>
              <a:rPr sz="1800" b="1" spc="-7" baseline="9259" dirty="0">
                <a:solidFill>
                  <a:srgbClr val="FF0000"/>
                </a:solidFill>
                <a:latin typeface="Arial"/>
                <a:cs typeface="Arial"/>
              </a:rPr>
              <a:t>20 </a:t>
            </a:r>
            <a:r>
              <a:rPr sz="1800" b="1" spc="284" baseline="9259"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3" name="object 63"/>
          <p:cNvSpPr txBox="1"/>
          <p:nvPr/>
        </p:nvSpPr>
        <p:spPr>
          <a:xfrm>
            <a:off x="6868601" y="2142744"/>
            <a:ext cx="347980" cy="590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a:t>
            </a:r>
            <a:r>
              <a:rPr sz="1200" b="1" spc="105" dirty="0">
                <a:solidFill>
                  <a:srgbClr val="FF0000"/>
                </a:solidFill>
                <a:latin typeface="Arial"/>
                <a:cs typeface="Arial"/>
              </a:rPr>
              <a:t>1</a:t>
            </a:r>
            <a:r>
              <a:rPr sz="2700" b="1" baseline="-9259" dirty="0">
                <a:solidFill>
                  <a:srgbClr val="FF3300"/>
                </a:solidFill>
                <a:latin typeface="Arial"/>
                <a:cs typeface="Arial"/>
              </a:rPr>
              <a:t>-l</a:t>
            </a:r>
            <a:endParaRPr sz="2700" baseline="-9259">
              <a:latin typeface="Arial"/>
              <a:cs typeface="Arial"/>
            </a:endParaRPr>
          </a:p>
          <a:p>
            <a:pPr marL="191770">
              <a:lnSpc>
                <a:spcPct val="100000"/>
              </a:lnSpc>
              <a:spcBef>
                <a:spcPts val="1555"/>
              </a:spcBef>
            </a:pPr>
            <a:r>
              <a:rPr sz="700" b="1" spc="-5" dirty="0">
                <a:latin typeface="Arial"/>
                <a:cs typeface="Arial"/>
              </a:rPr>
              <a:t>Sx</a:t>
            </a:r>
            <a:endParaRPr sz="700">
              <a:latin typeface="Arial"/>
              <a:cs typeface="Arial"/>
            </a:endParaRPr>
          </a:p>
        </p:txBody>
      </p:sp>
      <p:sp>
        <p:nvSpPr>
          <p:cNvPr id="64" name="object 64"/>
          <p:cNvSpPr/>
          <p:nvPr/>
        </p:nvSpPr>
        <p:spPr>
          <a:xfrm>
            <a:off x="4670657" y="2301009"/>
            <a:ext cx="149153" cy="82902"/>
          </a:xfrm>
          <a:prstGeom prst="rect">
            <a:avLst/>
          </a:prstGeom>
          <a:blipFill>
            <a:blip r:embed="rId9" cstate="print"/>
            <a:stretch>
              <a:fillRect/>
            </a:stretch>
          </a:blipFill>
        </p:spPr>
        <p:txBody>
          <a:bodyPr wrap="square" lIns="0" tIns="0" rIns="0" bIns="0" rtlCol="0"/>
          <a:lstStyle/>
          <a:p>
            <a:endParaRPr/>
          </a:p>
        </p:txBody>
      </p:sp>
      <p:sp>
        <p:nvSpPr>
          <p:cNvPr id="65" name="object 65"/>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6" name="object 66"/>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7" name="object 67"/>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68" name="object 68"/>
          <p:cNvSpPr/>
          <p:nvPr/>
        </p:nvSpPr>
        <p:spPr>
          <a:xfrm>
            <a:off x="3848100" y="3299221"/>
            <a:ext cx="152400" cy="118745"/>
          </a:xfrm>
          <a:custGeom>
            <a:avLst/>
            <a:gdLst/>
            <a:ahLst/>
            <a:cxnLst/>
            <a:rect l="l" t="t" r="r" b="b"/>
            <a:pathLst>
              <a:path w="152400" h="118745">
                <a:moveTo>
                  <a:pt x="0" y="0"/>
                </a:moveTo>
                <a:lnTo>
                  <a:pt x="152400" y="0"/>
                </a:lnTo>
                <a:lnTo>
                  <a:pt x="152400" y="118268"/>
                </a:lnTo>
                <a:lnTo>
                  <a:pt x="0" y="118268"/>
                </a:lnTo>
                <a:lnTo>
                  <a:pt x="0" y="0"/>
                </a:lnTo>
                <a:close/>
              </a:path>
            </a:pathLst>
          </a:custGeom>
          <a:ln w="12700">
            <a:solidFill>
              <a:srgbClr val="000000"/>
            </a:solidFill>
          </a:ln>
        </p:spPr>
        <p:txBody>
          <a:bodyPr wrap="square" lIns="0" tIns="0" rIns="0" bIns="0" rtlCol="0"/>
          <a:lstStyle/>
          <a:p>
            <a:endParaRPr/>
          </a:p>
        </p:txBody>
      </p:sp>
      <p:sp>
        <p:nvSpPr>
          <p:cNvPr id="69" name="object 69"/>
          <p:cNvSpPr/>
          <p:nvPr/>
        </p:nvSpPr>
        <p:spPr>
          <a:xfrm>
            <a:off x="3800475" y="33909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0" name="object 70"/>
          <p:cNvSpPr txBox="1"/>
          <p:nvPr/>
        </p:nvSpPr>
        <p:spPr>
          <a:xfrm>
            <a:off x="1781967" y="3867404"/>
            <a:ext cx="85090" cy="118745"/>
          </a:xfrm>
          <a:prstGeom prst="rect">
            <a:avLst/>
          </a:prstGeom>
        </p:spPr>
        <p:txBody>
          <a:bodyPr vert="horz" wrap="square" lIns="0" tIns="0" rIns="0" bIns="0" rtlCol="0">
            <a:spAutoFit/>
          </a:bodyPr>
          <a:lstStyle/>
          <a:p>
            <a:pPr marL="12700">
              <a:lnSpc>
                <a:spcPct val="100000"/>
              </a:lnSpc>
            </a:pPr>
            <a:r>
              <a:rPr sz="700" b="1" dirty="0">
                <a:latin typeface="Arial"/>
                <a:cs typeface="Arial"/>
              </a:rPr>
              <a:t>S</a:t>
            </a:r>
            <a:endParaRPr sz="700">
              <a:latin typeface="Arial"/>
              <a:cs typeface="Arial"/>
            </a:endParaRPr>
          </a:p>
        </p:txBody>
      </p:sp>
      <p:sp>
        <p:nvSpPr>
          <p:cNvPr id="71" name="object 7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72" name="object 72"/>
          <p:cNvSpPr txBox="1"/>
          <p:nvPr/>
        </p:nvSpPr>
        <p:spPr>
          <a:xfrm>
            <a:off x="1724817" y="3968445"/>
            <a:ext cx="642620" cy="135255"/>
          </a:xfrm>
          <a:prstGeom prst="rect">
            <a:avLst/>
          </a:prstGeom>
        </p:spPr>
        <p:txBody>
          <a:bodyPr vert="horz" wrap="square" lIns="0" tIns="0" rIns="0" bIns="0" rtlCol="0">
            <a:spAutoFit/>
          </a:bodyPr>
          <a:lstStyle/>
          <a:p>
            <a:pPr marL="12700" marR="5080" indent="451484">
              <a:lnSpc>
                <a:spcPct val="11000"/>
              </a:lnSpc>
            </a:pPr>
            <a:r>
              <a:rPr sz="700" b="1" spc="-5" dirty="0">
                <a:latin typeface="Arial"/>
                <a:cs typeface="Arial"/>
              </a:rPr>
              <a:t>Sx  </a:t>
            </a:r>
            <a:r>
              <a:rPr sz="1050" b="1" baseline="3968" dirty="0">
                <a:latin typeface="Arial"/>
                <a:cs typeface="Arial"/>
              </a:rPr>
              <a:t>3/13</a:t>
            </a:r>
            <a:r>
              <a:rPr sz="2100" b="1" baseline="1984" dirty="0">
                <a:latin typeface="Arial"/>
                <a:cs typeface="Arial"/>
              </a:rPr>
              <a:t>15</a:t>
            </a:r>
            <a:r>
              <a:rPr sz="2100" b="1" spc="-450" baseline="1984" dirty="0">
                <a:latin typeface="Arial"/>
                <a:cs typeface="Arial"/>
              </a:rPr>
              <a:t> </a:t>
            </a:r>
            <a:r>
              <a:rPr sz="700" b="1" spc="-5" dirty="0">
                <a:latin typeface="Arial"/>
                <a:cs typeface="Arial"/>
              </a:rPr>
              <a:t>33/21</a:t>
            </a:r>
            <a:endParaRPr sz="700">
              <a:latin typeface="Arial"/>
              <a:cs typeface="Arial"/>
            </a:endParaRPr>
          </a:p>
        </p:txBody>
      </p:sp>
      <p:sp>
        <p:nvSpPr>
          <p:cNvPr id="73" name="object 73"/>
          <p:cNvSpPr/>
          <p:nvPr/>
        </p:nvSpPr>
        <p:spPr>
          <a:xfrm>
            <a:off x="3960464" y="456265"/>
            <a:ext cx="295910" cy="4039870"/>
          </a:xfrm>
          <a:custGeom>
            <a:avLst/>
            <a:gdLst/>
            <a:ahLst/>
            <a:cxnLst/>
            <a:rect l="l" t="t" r="r" b="b"/>
            <a:pathLst>
              <a:path w="295910" h="4039870">
                <a:moveTo>
                  <a:pt x="17485" y="3865434"/>
                </a:moveTo>
                <a:lnTo>
                  <a:pt x="0" y="3885938"/>
                </a:lnTo>
                <a:lnTo>
                  <a:pt x="2089" y="3893209"/>
                </a:lnTo>
                <a:lnTo>
                  <a:pt x="78131" y="4039622"/>
                </a:lnTo>
                <a:lnTo>
                  <a:pt x="102101" y="4002806"/>
                </a:lnTo>
                <a:lnTo>
                  <a:pt x="99011" y="4002806"/>
                </a:lnTo>
                <a:lnTo>
                  <a:pt x="60957" y="4000938"/>
                </a:lnTo>
                <a:lnTo>
                  <a:pt x="64413" y="3930546"/>
                </a:lnTo>
                <a:lnTo>
                  <a:pt x="35901" y="3875648"/>
                </a:lnTo>
                <a:lnTo>
                  <a:pt x="31154" y="3869758"/>
                </a:lnTo>
                <a:lnTo>
                  <a:pt x="24740" y="3866266"/>
                </a:lnTo>
                <a:lnTo>
                  <a:pt x="17485" y="3865434"/>
                </a:lnTo>
                <a:close/>
              </a:path>
              <a:path w="295910" h="4039870">
                <a:moveTo>
                  <a:pt x="64413" y="3930546"/>
                </a:moveTo>
                <a:lnTo>
                  <a:pt x="60957" y="4000938"/>
                </a:lnTo>
                <a:lnTo>
                  <a:pt x="99011" y="4002806"/>
                </a:lnTo>
                <a:lnTo>
                  <a:pt x="99489" y="3993080"/>
                </a:lnTo>
                <a:lnTo>
                  <a:pt x="96890" y="3993080"/>
                </a:lnTo>
                <a:lnTo>
                  <a:pt x="64020" y="3991466"/>
                </a:lnTo>
                <a:lnTo>
                  <a:pt x="81838" y="3964099"/>
                </a:lnTo>
                <a:lnTo>
                  <a:pt x="64413" y="3930546"/>
                </a:lnTo>
                <a:close/>
              </a:path>
              <a:path w="295910" h="4039870">
                <a:moveTo>
                  <a:pt x="155547" y="3872212"/>
                </a:moveTo>
                <a:lnTo>
                  <a:pt x="102467" y="3932415"/>
                </a:lnTo>
                <a:lnTo>
                  <a:pt x="99011" y="4002806"/>
                </a:lnTo>
                <a:lnTo>
                  <a:pt x="102101" y="4002806"/>
                </a:lnTo>
                <a:lnTo>
                  <a:pt x="168149" y="3901362"/>
                </a:lnTo>
                <a:lnTo>
                  <a:pt x="170940" y="3894331"/>
                </a:lnTo>
                <a:lnTo>
                  <a:pt x="170822" y="3887029"/>
                </a:lnTo>
                <a:lnTo>
                  <a:pt x="167975" y="3880304"/>
                </a:lnTo>
                <a:lnTo>
                  <a:pt x="162578" y="3875003"/>
                </a:lnTo>
                <a:lnTo>
                  <a:pt x="155547" y="3872212"/>
                </a:lnTo>
                <a:close/>
              </a:path>
              <a:path w="295910" h="4039870">
                <a:moveTo>
                  <a:pt x="81838" y="3964099"/>
                </a:moveTo>
                <a:lnTo>
                  <a:pt x="64020" y="3991466"/>
                </a:lnTo>
                <a:lnTo>
                  <a:pt x="96890" y="3993080"/>
                </a:lnTo>
                <a:lnTo>
                  <a:pt x="81838" y="3964099"/>
                </a:lnTo>
                <a:close/>
              </a:path>
              <a:path w="295910" h="4039870">
                <a:moveTo>
                  <a:pt x="102467" y="3932415"/>
                </a:moveTo>
                <a:lnTo>
                  <a:pt x="81838" y="3964099"/>
                </a:lnTo>
                <a:lnTo>
                  <a:pt x="96890" y="3993080"/>
                </a:lnTo>
                <a:lnTo>
                  <a:pt x="99489" y="3993080"/>
                </a:lnTo>
                <a:lnTo>
                  <a:pt x="102467" y="3932415"/>
                </a:lnTo>
                <a:close/>
              </a:path>
              <a:path w="295910" h="4039870">
                <a:moveTo>
                  <a:pt x="257385" y="0"/>
                </a:moveTo>
                <a:lnTo>
                  <a:pt x="64413" y="3930546"/>
                </a:lnTo>
                <a:lnTo>
                  <a:pt x="81838" y="3964099"/>
                </a:lnTo>
                <a:lnTo>
                  <a:pt x="102467" y="3932415"/>
                </a:lnTo>
                <a:lnTo>
                  <a:pt x="295439" y="1869"/>
                </a:lnTo>
                <a:lnTo>
                  <a:pt x="257385" y="0"/>
                </a:lnTo>
                <a:close/>
              </a:path>
            </a:pathLst>
          </a:custGeom>
          <a:solidFill>
            <a:srgbClr val="002060"/>
          </a:solidFill>
        </p:spPr>
        <p:txBody>
          <a:bodyPr wrap="square" lIns="0" tIns="0" rIns="0" bIns="0" rtlCol="0"/>
          <a:lstStyle/>
          <a:p>
            <a:endParaRPr/>
          </a:p>
        </p:txBody>
      </p:sp>
      <p:sp>
        <p:nvSpPr>
          <p:cNvPr id="74" name="object 7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75" name="object 7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76" name="object 76"/>
          <p:cNvSpPr/>
          <p:nvPr/>
        </p:nvSpPr>
        <p:spPr>
          <a:xfrm>
            <a:off x="4909796" y="772565"/>
            <a:ext cx="1784985" cy="1426210"/>
          </a:xfrm>
          <a:custGeom>
            <a:avLst/>
            <a:gdLst/>
            <a:ahLst/>
            <a:cxnLst/>
            <a:rect l="l" t="t" r="r" b="b"/>
            <a:pathLst>
              <a:path w="1784984" h="1426210">
                <a:moveTo>
                  <a:pt x="1627089" y="1364764"/>
                </a:moveTo>
                <a:lnTo>
                  <a:pt x="1619536" y="1365180"/>
                </a:lnTo>
                <a:lnTo>
                  <a:pt x="1612957" y="1368350"/>
                </a:lnTo>
                <a:lnTo>
                  <a:pt x="1608047" y="1373756"/>
                </a:lnTo>
                <a:lnTo>
                  <a:pt x="1605499" y="1380879"/>
                </a:lnTo>
                <a:lnTo>
                  <a:pt x="1605915" y="1388432"/>
                </a:lnTo>
                <a:lnTo>
                  <a:pt x="1609086" y="1395011"/>
                </a:lnTo>
                <a:lnTo>
                  <a:pt x="1614491" y="1399922"/>
                </a:lnTo>
                <a:lnTo>
                  <a:pt x="1621614" y="1402469"/>
                </a:lnTo>
                <a:lnTo>
                  <a:pt x="1784884" y="1426178"/>
                </a:lnTo>
                <a:lnTo>
                  <a:pt x="1781531" y="1417544"/>
                </a:lnTo>
                <a:lnTo>
                  <a:pt x="1743449" y="1417544"/>
                </a:lnTo>
                <a:lnTo>
                  <a:pt x="1688309" y="1373654"/>
                </a:lnTo>
                <a:lnTo>
                  <a:pt x="1627089" y="1364764"/>
                </a:lnTo>
                <a:close/>
              </a:path>
              <a:path w="1784984" h="1426210">
                <a:moveTo>
                  <a:pt x="1688309" y="1373654"/>
                </a:moveTo>
                <a:lnTo>
                  <a:pt x="1743449" y="1417544"/>
                </a:lnTo>
                <a:lnTo>
                  <a:pt x="1749830" y="1409528"/>
                </a:lnTo>
                <a:lnTo>
                  <a:pt x="1737546" y="1409528"/>
                </a:lnTo>
                <a:lnTo>
                  <a:pt x="1725724" y="1379087"/>
                </a:lnTo>
                <a:lnTo>
                  <a:pt x="1688309" y="1373654"/>
                </a:lnTo>
                <a:close/>
              </a:path>
              <a:path w="1784984" h="1426210">
                <a:moveTo>
                  <a:pt x="1707956" y="1260236"/>
                </a:moveTo>
                <a:lnTo>
                  <a:pt x="1700502" y="1261525"/>
                </a:lnTo>
                <a:lnTo>
                  <a:pt x="1694132" y="1265605"/>
                </a:lnTo>
                <a:lnTo>
                  <a:pt x="1689965" y="1271603"/>
                </a:lnTo>
                <a:lnTo>
                  <a:pt x="1688352" y="1278725"/>
                </a:lnTo>
                <a:lnTo>
                  <a:pt x="1689641" y="1286179"/>
                </a:lnTo>
                <a:lnTo>
                  <a:pt x="1712036" y="1343843"/>
                </a:lnTo>
                <a:lnTo>
                  <a:pt x="1767177" y="1387734"/>
                </a:lnTo>
                <a:lnTo>
                  <a:pt x="1743449" y="1417544"/>
                </a:lnTo>
                <a:lnTo>
                  <a:pt x="1781531" y="1417544"/>
                </a:lnTo>
                <a:lnTo>
                  <a:pt x="1725156" y="1272386"/>
                </a:lnTo>
                <a:lnTo>
                  <a:pt x="1721076" y="1266016"/>
                </a:lnTo>
                <a:lnTo>
                  <a:pt x="1715078" y="1261849"/>
                </a:lnTo>
                <a:lnTo>
                  <a:pt x="1707956" y="1260236"/>
                </a:lnTo>
                <a:close/>
              </a:path>
              <a:path w="1784984" h="1426210">
                <a:moveTo>
                  <a:pt x="1725724" y="1379087"/>
                </a:moveTo>
                <a:lnTo>
                  <a:pt x="1737546" y="1409528"/>
                </a:lnTo>
                <a:lnTo>
                  <a:pt x="1758041" y="1383780"/>
                </a:lnTo>
                <a:lnTo>
                  <a:pt x="1725724" y="1379087"/>
                </a:lnTo>
                <a:close/>
              </a:path>
              <a:path w="1784984" h="1426210">
                <a:moveTo>
                  <a:pt x="1712036" y="1343843"/>
                </a:moveTo>
                <a:lnTo>
                  <a:pt x="1725724" y="1379087"/>
                </a:lnTo>
                <a:lnTo>
                  <a:pt x="1758041" y="1383780"/>
                </a:lnTo>
                <a:lnTo>
                  <a:pt x="1737546" y="1409528"/>
                </a:lnTo>
                <a:lnTo>
                  <a:pt x="1749830" y="1409528"/>
                </a:lnTo>
                <a:lnTo>
                  <a:pt x="1767177" y="1387734"/>
                </a:lnTo>
                <a:lnTo>
                  <a:pt x="1712036" y="1343843"/>
                </a:lnTo>
                <a:close/>
              </a:path>
              <a:path w="1784984" h="1426210">
                <a:moveTo>
                  <a:pt x="23727" y="0"/>
                </a:moveTo>
                <a:lnTo>
                  <a:pt x="0" y="29809"/>
                </a:lnTo>
                <a:lnTo>
                  <a:pt x="1688309" y="1373654"/>
                </a:lnTo>
                <a:lnTo>
                  <a:pt x="1725724" y="1379087"/>
                </a:lnTo>
                <a:lnTo>
                  <a:pt x="1712036" y="1343843"/>
                </a:lnTo>
                <a:lnTo>
                  <a:pt x="23727" y="0"/>
                </a:lnTo>
                <a:close/>
              </a:path>
            </a:pathLst>
          </a:custGeom>
          <a:solidFill>
            <a:srgbClr val="0070C0"/>
          </a:solidFill>
        </p:spPr>
        <p:txBody>
          <a:bodyPr wrap="square" lIns="0" tIns="0" rIns="0" bIns="0" rtlCol="0"/>
          <a:lstStyle/>
          <a:p>
            <a:endParaRPr/>
          </a:p>
        </p:txBody>
      </p:sp>
      <p:sp>
        <p:nvSpPr>
          <p:cNvPr id="77" name="object 7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78" name="object 7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9" name="object 79"/>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80" name="object 80"/>
          <p:cNvSpPr/>
          <p:nvPr/>
        </p:nvSpPr>
        <p:spPr>
          <a:xfrm>
            <a:off x="6791333" y="2989649"/>
            <a:ext cx="301625" cy="267335"/>
          </a:xfrm>
          <a:custGeom>
            <a:avLst/>
            <a:gdLst/>
            <a:ahLst/>
            <a:cxnLst/>
            <a:rect l="l" t="t" r="r" b="b"/>
            <a:pathLst>
              <a:path w="301625" h="267335">
                <a:moveTo>
                  <a:pt x="150520" y="0"/>
                </a:moveTo>
                <a:lnTo>
                  <a:pt x="105895" y="6022"/>
                </a:lnTo>
                <a:lnTo>
                  <a:pt x="66944" y="22519"/>
                </a:lnTo>
                <a:lnTo>
                  <a:pt x="26376" y="58120"/>
                </a:lnTo>
                <a:lnTo>
                  <a:pt x="6738" y="93996"/>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2" y="234030"/>
                </a:lnTo>
                <a:lnTo>
                  <a:pt x="73766" y="234030"/>
                </a:lnTo>
                <a:lnTo>
                  <a:pt x="72772" y="233438"/>
                </a:lnTo>
                <a:lnTo>
                  <a:pt x="72952" y="233438"/>
                </a:lnTo>
                <a:lnTo>
                  <a:pt x="53481" y="219284"/>
                </a:lnTo>
                <a:lnTo>
                  <a:pt x="53286" y="219284"/>
                </a:lnTo>
                <a:lnTo>
                  <a:pt x="52386" y="218488"/>
                </a:lnTo>
                <a:lnTo>
                  <a:pt x="52540" y="218488"/>
                </a:lnTo>
                <a:lnTo>
                  <a:pt x="36336" y="201183"/>
                </a:lnTo>
                <a:lnTo>
                  <a:pt x="35646" y="200446"/>
                </a:lnTo>
                <a:lnTo>
                  <a:pt x="29002" y="190689"/>
                </a:lnTo>
                <a:lnTo>
                  <a:pt x="13342" y="145553"/>
                </a:lnTo>
                <a:lnTo>
                  <a:pt x="12679" y="133261"/>
                </a:lnTo>
                <a:lnTo>
                  <a:pt x="13425" y="120973"/>
                </a:lnTo>
                <a:lnTo>
                  <a:pt x="29347" y="76001"/>
                </a:lnTo>
                <a:lnTo>
                  <a:pt x="35729" y="66800"/>
                </a:lnTo>
                <a:lnTo>
                  <a:pt x="36239" y="66065"/>
                </a:lnTo>
                <a:lnTo>
                  <a:pt x="52540" y="48760"/>
                </a:lnTo>
                <a:lnTo>
                  <a:pt x="52386" y="48760"/>
                </a:lnTo>
                <a:lnTo>
                  <a:pt x="53286" y="47964"/>
                </a:lnTo>
                <a:lnTo>
                  <a:pt x="53481" y="47964"/>
                </a:lnTo>
                <a:lnTo>
                  <a:pt x="72952" y="33809"/>
                </a:lnTo>
                <a:lnTo>
                  <a:pt x="72772" y="33809"/>
                </a:lnTo>
                <a:lnTo>
                  <a:pt x="73766" y="33218"/>
                </a:lnTo>
                <a:lnTo>
                  <a:pt x="74009" y="33218"/>
                </a:lnTo>
                <a:lnTo>
                  <a:pt x="97311" y="22075"/>
                </a:lnTo>
                <a:lnTo>
                  <a:pt x="109792" y="18110"/>
                </a:lnTo>
                <a:lnTo>
                  <a:pt x="123092" y="15123"/>
                </a:lnTo>
                <a:lnTo>
                  <a:pt x="136879" y="13294"/>
                </a:lnTo>
                <a:lnTo>
                  <a:pt x="151085" y="12687"/>
                </a:lnTo>
                <a:lnTo>
                  <a:pt x="213994" y="12687"/>
                </a:lnTo>
                <a:lnTo>
                  <a:pt x="208983" y="10303"/>
                </a:lnTo>
                <a:lnTo>
                  <a:pt x="195164" y="5873"/>
                </a:lnTo>
                <a:lnTo>
                  <a:pt x="180762" y="2636"/>
                </a:lnTo>
                <a:lnTo>
                  <a:pt x="165855" y="657"/>
                </a:lnTo>
                <a:lnTo>
                  <a:pt x="150520" y="0"/>
                </a:lnTo>
                <a:close/>
              </a:path>
              <a:path w="301625" h="267335">
                <a:moveTo>
                  <a:pt x="228306" y="233690"/>
                </a:moveTo>
                <a:lnTo>
                  <a:pt x="191813" y="249138"/>
                </a:lnTo>
                <a:lnTo>
                  <a:pt x="150520" y="254560"/>
                </a:lnTo>
                <a:lnTo>
                  <a:pt x="214102" y="254560"/>
                </a:lnTo>
                <a:lnTo>
                  <a:pt x="234661" y="244728"/>
                </a:lnTo>
                <a:lnTo>
                  <a:pt x="234994" y="244530"/>
                </a:lnTo>
                <a:lnTo>
                  <a:pt x="249439" y="234030"/>
                </a:lnTo>
                <a:lnTo>
                  <a:pt x="227839" y="234030"/>
                </a:lnTo>
                <a:lnTo>
                  <a:pt x="228306" y="233690"/>
                </a:lnTo>
                <a:close/>
              </a:path>
              <a:path w="301625" h="267335">
                <a:moveTo>
                  <a:pt x="72772" y="233438"/>
                </a:moveTo>
                <a:lnTo>
                  <a:pt x="73766" y="234030"/>
                </a:lnTo>
                <a:lnTo>
                  <a:pt x="73296" y="233690"/>
                </a:lnTo>
                <a:lnTo>
                  <a:pt x="72772" y="233438"/>
                </a:lnTo>
                <a:close/>
              </a:path>
              <a:path w="301625" h="267335">
                <a:moveTo>
                  <a:pt x="73304" y="233694"/>
                </a:moveTo>
                <a:lnTo>
                  <a:pt x="73766" y="234030"/>
                </a:lnTo>
                <a:lnTo>
                  <a:pt x="74002" y="234030"/>
                </a:lnTo>
                <a:lnTo>
                  <a:pt x="73304" y="233694"/>
                </a:lnTo>
                <a:close/>
              </a:path>
              <a:path w="301625" h="267335">
                <a:moveTo>
                  <a:pt x="228833" y="233438"/>
                </a:moveTo>
                <a:lnTo>
                  <a:pt x="228301" y="233694"/>
                </a:lnTo>
                <a:lnTo>
                  <a:pt x="227839" y="234030"/>
                </a:lnTo>
                <a:lnTo>
                  <a:pt x="228833" y="233438"/>
                </a:lnTo>
                <a:close/>
              </a:path>
              <a:path w="301625" h="267335">
                <a:moveTo>
                  <a:pt x="250253" y="233438"/>
                </a:moveTo>
                <a:lnTo>
                  <a:pt x="228833" y="233438"/>
                </a:lnTo>
                <a:lnTo>
                  <a:pt x="227839" y="234030"/>
                </a:lnTo>
                <a:lnTo>
                  <a:pt x="249439" y="234030"/>
                </a:lnTo>
                <a:lnTo>
                  <a:pt x="250253" y="233438"/>
                </a:lnTo>
                <a:close/>
              </a:path>
              <a:path w="301625" h="267335">
                <a:moveTo>
                  <a:pt x="72952" y="233438"/>
                </a:moveTo>
                <a:lnTo>
                  <a:pt x="72772" y="233438"/>
                </a:lnTo>
                <a:lnTo>
                  <a:pt x="73304" y="233694"/>
                </a:lnTo>
                <a:lnTo>
                  <a:pt x="72952" y="233438"/>
                </a:lnTo>
                <a:close/>
              </a:path>
              <a:path w="301625" h="267335">
                <a:moveTo>
                  <a:pt x="248734" y="218840"/>
                </a:moveTo>
                <a:lnTo>
                  <a:pt x="228306" y="233690"/>
                </a:lnTo>
                <a:lnTo>
                  <a:pt x="228833" y="233438"/>
                </a:lnTo>
                <a:lnTo>
                  <a:pt x="250253" y="233438"/>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0" y="218840"/>
                </a:moveTo>
                <a:lnTo>
                  <a:pt x="53286" y="219284"/>
                </a:lnTo>
                <a:lnTo>
                  <a:pt x="53481" y="219284"/>
                </a:lnTo>
                <a:lnTo>
                  <a:pt x="52870"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0"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40"/>
                </a:lnTo>
                <a:lnTo>
                  <a:pt x="298588" y="160359"/>
                </a:lnTo>
                <a:lnTo>
                  <a:pt x="301605" y="133261"/>
                </a:lnTo>
                <a:lnTo>
                  <a:pt x="300776" y="119526"/>
                </a:lnTo>
                <a:lnTo>
                  <a:pt x="298427" y="106193"/>
                </a:lnTo>
                <a:lnTo>
                  <a:pt x="294634" y="93338"/>
                </a:lnTo>
                <a:lnTo>
                  <a:pt x="289485" y="81034"/>
                </a:lnTo>
                <a:lnTo>
                  <a:pt x="283057" y="69350"/>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5" y="48408"/>
                </a:moveTo>
                <a:lnTo>
                  <a:pt x="265633" y="66452"/>
                </a:lnTo>
                <a:lnTo>
                  <a:pt x="265366" y="66065"/>
                </a:lnTo>
                <a:lnTo>
                  <a:pt x="280792" y="66065"/>
                </a:lnTo>
                <a:lnTo>
                  <a:pt x="275821" y="58855"/>
                </a:lnTo>
                <a:lnTo>
                  <a:pt x="275443" y="58350"/>
                </a:lnTo>
                <a:lnTo>
                  <a:pt x="266463" y="48760"/>
                </a:lnTo>
                <a:lnTo>
                  <a:pt x="249219" y="48760"/>
                </a:lnTo>
                <a:lnTo>
                  <a:pt x="248735" y="48408"/>
                </a:lnTo>
                <a:close/>
              </a:path>
              <a:path w="301625" h="267335">
                <a:moveTo>
                  <a:pt x="53286" y="47964"/>
                </a:moveTo>
                <a:lnTo>
                  <a:pt x="52386" y="48760"/>
                </a:lnTo>
                <a:lnTo>
                  <a:pt x="52870" y="48408"/>
                </a:lnTo>
                <a:lnTo>
                  <a:pt x="53286" y="47964"/>
                </a:lnTo>
                <a:close/>
              </a:path>
              <a:path w="301625" h="267335">
                <a:moveTo>
                  <a:pt x="52870" y="48408"/>
                </a:moveTo>
                <a:lnTo>
                  <a:pt x="52386" y="48760"/>
                </a:lnTo>
                <a:lnTo>
                  <a:pt x="52540" y="48760"/>
                </a:lnTo>
                <a:lnTo>
                  <a:pt x="52870" y="48408"/>
                </a:lnTo>
                <a:close/>
              </a:path>
              <a:path w="301625" h="267335">
                <a:moveTo>
                  <a:pt x="248319" y="47964"/>
                </a:moveTo>
                <a:lnTo>
                  <a:pt x="248735" y="48408"/>
                </a:lnTo>
                <a:lnTo>
                  <a:pt x="249219" y="48760"/>
                </a:lnTo>
                <a:lnTo>
                  <a:pt x="248319" y="47964"/>
                </a:lnTo>
                <a:close/>
              </a:path>
              <a:path w="301625" h="267335">
                <a:moveTo>
                  <a:pt x="265718" y="47964"/>
                </a:moveTo>
                <a:lnTo>
                  <a:pt x="248319" y="47964"/>
                </a:lnTo>
                <a:lnTo>
                  <a:pt x="249219" y="48760"/>
                </a:lnTo>
                <a:lnTo>
                  <a:pt x="266463" y="48760"/>
                </a:lnTo>
                <a:lnTo>
                  <a:pt x="265718" y="47964"/>
                </a:lnTo>
                <a:close/>
              </a:path>
              <a:path w="301625" h="267335">
                <a:moveTo>
                  <a:pt x="53481" y="47964"/>
                </a:moveTo>
                <a:lnTo>
                  <a:pt x="53286" y="47964"/>
                </a:lnTo>
                <a:lnTo>
                  <a:pt x="52870" y="48408"/>
                </a:lnTo>
                <a:lnTo>
                  <a:pt x="53481" y="47964"/>
                </a:lnTo>
                <a:close/>
              </a:path>
              <a:path w="301625" h="267335">
                <a:moveTo>
                  <a:pt x="228301" y="33553"/>
                </a:moveTo>
                <a:lnTo>
                  <a:pt x="248735" y="48408"/>
                </a:lnTo>
                <a:lnTo>
                  <a:pt x="248319" y="47964"/>
                </a:lnTo>
                <a:lnTo>
                  <a:pt x="265718" y="47964"/>
                </a:lnTo>
                <a:lnTo>
                  <a:pt x="257314" y="38990"/>
                </a:lnTo>
                <a:lnTo>
                  <a:pt x="257012" y="38723"/>
                </a:lnTo>
                <a:lnTo>
                  <a:pt x="250253" y="33809"/>
                </a:lnTo>
                <a:lnTo>
                  <a:pt x="228833" y="33809"/>
                </a:lnTo>
                <a:lnTo>
                  <a:pt x="228301" y="33553"/>
                </a:lnTo>
                <a:close/>
              </a:path>
              <a:path w="301625" h="267335">
                <a:moveTo>
                  <a:pt x="73766" y="33218"/>
                </a:moveTo>
                <a:lnTo>
                  <a:pt x="72772" y="33809"/>
                </a:lnTo>
                <a:lnTo>
                  <a:pt x="73304" y="33553"/>
                </a:lnTo>
                <a:lnTo>
                  <a:pt x="73766" y="33218"/>
                </a:lnTo>
                <a:close/>
              </a:path>
              <a:path w="301625" h="267335">
                <a:moveTo>
                  <a:pt x="73299" y="33557"/>
                </a:moveTo>
                <a:lnTo>
                  <a:pt x="72772" y="33809"/>
                </a:lnTo>
                <a:lnTo>
                  <a:pt x="72952" y="33809"/>
                </a:lnTo>
                <a:lnTo>
                  <a:pt x="73299" y="33557"/>
                </a:lnTo>
                <a:close/>
              </a:path>
              <a:path w="301625" h="267335">
                <a:moveTo>
                  <a:pt x="227839" y="33218"/>
                </a:moveTo>
                <a:lnTo>
                  <a:pt x="228309" y="33557"/>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6" y="33218"/>
                </a:lnTo>
                <a:lnTo>
                  <a:pt x="73299" y="33557"/>
                </a:lnTo>
                <a:lnTo>
                  <a:pt x="74009" y="33218"/>
                </a:lnTo>
                <a:close/>
              </a:path>
              <a:path w="301625" h="267335">
                <a:moveTo>
                  <a:pt x="213994" y="12687"/>
                </a:moveTo>
                <a:lnTo>
                  <a:pt x="151085" y="12687"/>
                </a:lnTo>
                <a:lnTo>
                  <a:pt x="165291" y="13345"/>
                </a:lnTo>
                <a:lnTo>
                  <a:pt x="179071" y="15223"/>
                </a:lnTo>
                <a:lnTo>
                  <a:pt x="192359" y="18260"/>
                </a:lnTo>
                <a:lnTo>
                  <a:pt x="205085" y="22390"/>
                </a:lnTo>
                <a:lnTo>
                  <a:pt x="228301" y="33553"/>
                </a:lnTo>
                <a:lnTo>
                  <a:pt x="227839" y="33218"/>
                </a:lnTo>
                <a:lnTo>
                  <a:pt x="249439" y="33218"/>
                </a:lnTo>
                <a:lnTo>
                  <a:pt x="234994" y="22717"/>
                </a:lnTo>
                <a:lnTo>
                  <a:pt x="234661" y="22519"/>
                </a:lnTo>
                <a:lnTo>
                  <a:pt x="213994" y="12687"/>
                </a:lnTo>
                <a:close/>
              </a:path>
            </a:pathLst>
          </a:custGeom>
          <a:solidFill>
            <a:srgbClr val="595959"/>
          </a:solidFill>
        </p:spPr>
        <p:txBody>
          <a:bodyPr wrap="square" lIns="0" tIns="0" rIns="0" bIns="0" rtlCol="0"/>
          <a:lstStyle/>
          <a:p>
            <a:endParaRPr/>
          </a:p>
        </p:txBody>
      </p:sp>
      <p:sp>
        <p:nvSpPr>
          <p:cNvPr id="81" name="object 81"/>
          <p:cNvSpPr/>
          <p:nvPr/>
        </p:nvSpPr>
        <p:spPr>
          <a:xfrm>
            <a:off x="2905133" y="2591304"/>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2" y="228258"/>
                </a:lnTo>
                <a:lnTo>
                  <a:pt x="92622" y="256945"/>
                </a:lnTo>
                <a:lnTo>
                  <a:pt x="135750" y="266590"/>
                </a:lnTo>
                <a:lnTo>
                  <a:pt x="151085" y="267247"/>
                </a:lnTo>
                <a:lnTo>
                  <a:pt x="166419" y="266539"/>
                </a:lnTo>
                <a:lnTo>
                  <a:pt x="181320" y="264510"/>
                </a:lnTo>
                <a:lnTo>
                  <a:pt x="195710" y="261225"/>
                </a:lnTo>
                <a:lnTo>
                  <a:pt x="209773" y="256630"/>
                </a:lnTo>
                <a:lnTo>
                  <a:pt x="214102" y="254560"/>
                </a:lnTo>
                <a:lnTo>
                  <a:pt x="150520" y="254560"/>
                </a:lnTo>
                <a:lnTo>
                  <a:pt x="136314" y="253903"/>
                </a:lnTo>
                <a:lnTo>
                  <a:pt x="122534" y="252023"/>
                </a:lnTo>
                <a:lnTo>
                  <a:pt x="109246" y="248988"/>
                </a:lnTo>
                <a:lnTo>
                  <a:pt x="96519" y="244857"/>
                </a:lnTo>
                <a:lnTo>
                  <a:pt x="74005" y="234030"/>
                </a:lnTo>
                <a:lnTo>
                  <a:pt x="73766" y="234030"/>
                </a:lnTo>
                <a:lnTo>
                  <a:pt x="72772" y="233437"/>
                </a:lnTo>
                <a:lnTo>
                  <a:pt x="72950" y="233437"/>
                </a:lnTo>
                <a:lnTo>
                  <a:pt x="53479" y="219283"/>
                </a:lnTo>
                <a:lnTo>
                  <a:pt x="53286" y="219283"/>
                </a:lnTo>
                <a:lnTo>
                  <a:pt x="52386" y="218488"/>
                </a:lnTo>
                <a:lnTo>
                  <a:pt x="52542" y="218488"/>
                </a:lnTo>
                <a:lnTo>
                  <a:pt x="36336" y="201181"/>
                </a:lnTo>
                <a:lnTo>
                  <a:pt x="35647" y="200446"/>
                </a:lnTo>
                <a:lnTo>
                  <a:pt x="29004" y="190687"/>
                </a:lnTo>
                <a:lnTo>
                  <a:pt x="13342" y="145553"/>
                </a:lnTo>
                <a:lnTo>
                  <a:pt x="12679" y="133259"/>
                </a:lnTo>
                <a:lnTo>
                  <a:pt x="13425" y="120973"/>
                </a:lnTo>
                <a:lnTo>
                  <a:pt x="29347" y="76000"/>
                </a:lnTo>
                <a:lnTo>
                  <a:pt x="35729" y="66800"/>
                </a:lnTo>
                <a:lnTo>
                  <a:pt x="36239" y="66065"/>
                </a:lnTo>
                <a:lnTo>
                  <a:pt x="52542" y="48759"/>
                </a:lnTo>
                <a:lnTo>
                  <a:pt x="52386" y="48759"/>
                </a:lnTo>
                <a:lnTo>
                  <a:pt x="53286" y="47964"/>
                </a:lnTo>
                <a:lnTo>
                  <a:pt x="53479" y="47964"/>
                </a:lnTo>
                <a:lnTo>
                  <a:pt x="72950" y="33809"/>
                </a:lnTo>
                <a:lnTo>
                  <a:pt x="72772" y="33809"/>
                </a:lnTo>
                <a:lnTo>
                  <a:pt x="73766" y="33216"/>
                </a:lnTo>
                <a:lnTo>
                  <a:pt x="74012" y="33216"/>
                </a:lnTo>
                <a:lnTo>
                  <a:pt x="97311" y="22075"/>
                </a:lnTo>
                <a:lnTo>
                  <a:pt x="109792" y="18108"/>
                </a:lnTo>
                <a:lnTo>
                  <a:pt x="123092" y="15123"/>
                </a:lnTo>
                <a:lnTo>
                  <a:pt x="136879" y="13294"/>
                </a:lnTo>
                <a:lnTo>
                  <a:pt x="151085" y="12687"/>
                </a:lnTo>
                <a:lnTo>
                  <a:pt x="213996" y="12687"/>
                </a:lnTo>
                <a:lnTo>
                  <a:pt x="208983" y="10302"/>
                </a:lnTo>
                <a:lnTo>
                  <a:pt x="195164" y="5872"/>
                </a:lnTo>
                <a:lnTo>
                  <a:pt x="180764" y="2636"/>
                </a:lnTo>
                <a:lnTo>
                  <a:pt x="165855" y="656"/>
                </a:lnTo>
                <a:lnTo>
                  <a:pt x="150520" y="0"/>
                </a:lnTo>
                <a:close/>
              </a:path>
              <a:path w="301625" h="267335">
                <a:moveTo>
                  <a:pt x="228315" y="233685"/>
                </a:moveTo>
                <a:lnTo>
                  <a:pt x="191813" y="249138"/>
                </a:lnTo>
                <a:lnTo>
                  <a:pt x="150520" y="254560"/>
                </a:lnTo>
                <a:lnTo>
                  <a:pt x="214102" y="254560"/>
                </a:lnTo>
                <a:lnTo>
                  <a:pt x="234661" y="244727"/>
                </a:lnTo>
                <a:lnTo>
                  <a:pt x="234994" y="244529"/>
                </a:lnTo>
                <a:lnTo>
                  <a:pt x="249437" y="234030"/>
                </a:lnTo>
                <a:lnTo>
                  <a:pt x="227840" y="234030"/>
                </a:lnTo>
                <a:lnTo>
                  <a:pt x="228315" y="233685"/>
                </a:lnTo>
                <a:close/>
              </a:path>
              <a:path w="301625" h="267335">
                <a:moveTo>
                  <a:pt x="72772" y="233437"/>
                </a:moveTo>
                <a:lnTo>
                  <a:pt x="73766" y="234030"/>
                </a:lnTo>
                <a:lnTo>
                  <a:pt x="73287" y="233685"/>
                </a:lnTo>
                <a:lnTo>
                  <a:pt x="72772" y="233437"/>
                </a:lnTo>
                <a:close/>
              </a:path>
              <a:path w="301625" h="267335">
                <a:moveTo>
                  <a:pt x="73299" y="233691"/>
                </a:moveTo>
                <a:lnTo>
                  <a:pt x="73766" y="234030"/>
                </a:lnTo>
                <a:lnTo>
                  <a:pt x="74005" y="234030"/>
                </a:lnTo>
                <a:lnTo>
                  <a:pt x="73299" y="233691"/>
                </a:lnTo>
                <a:close/>
              </a:path>
              <a:path w="301625" h="267335">
                <a:moveTo>
                  <a:pt x="228833" y="233437"/>
                </a:moveTo>
                <a:lnTo>
                  <a:pt x="228307" y="233691"/>
                </a:lnTo>
                <a:lnTo>
                  <a:pt x="227840" y="234030"/>
                </a:lnTo>
                <a:lnTo>
                  <a:pt x="228833" y="233437"/>
                </a:lnTo>
                <a:close/>
              </a:path>
              <a:path w="301625" h="267335">
                <a:moveTo>
                  <a:pt x="250253" y="233437"/>
                </a:moveTo>
                <a:lnTo>
                  <a:pt x="228833" y="233437"/>
                </a:lnTo>
                <a:lnTo>
                  <a:pt x="227840" y="234030"/>
                </a:lnTo>
                <a:lnTo>
                  <a:pt x="249437" y="234030"/>
                </a:lnTo>
                <a:lnTo>
                  <a:pt x="250253" y="233437"/>
                </a:lnTo>
                <a:close/>
              </a:path>
              <a:path w="301625" h="267335">
                <a:moveTo>
                  <a:pt x="72950" y="233437"/>
                </a:moveTo>
                <a:lnTo>
                  <a:pt x="72772" y="233437"/>
                </a:lnTo>
                <a:lnTo>
                  <a:pt x="73299" y="233691"/>
                </a:lnTo>
                <a:lnTo>
                  <a:pt x="72950" y="233437"/>
                </a:lnTo>
                <a:close/>
              </a:path>
              <a:path w="301625" h="267335">
                <a:moveTo>
                  <a:pt x="248731" y="218843"/>
                </a:moveTo>
                <a:lnTo>
                  <a:pt x="228315" y="233685"/>
                </a:lnTo>
                <a:lnTo>
                  <a:pt x="228833" y="233437"/>
                </a:lnTo>
                <a:lnTo>
                  <a:pt x="250253" y="233437"/>
                </a:lnTo>
                <a:lnTo>
                  <a:pt x="257012" y="228523"/>
                </a:lnTo>
                <a:lnTo>
                  <a:pt x="257314" y="228258"/>
                </a:lnTo>
                <a:lnTo>
                  <a:pt x="265719"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3" y="218488"/>
                </a:moveTo>
                <a:lnTo>
                  <a:pt x="249219" y="218488"/>
                </a:lnTo>
                <a:lnTo>
                  <a:pt x="248319" y="219283"/>
                </a:lnTo>
                <a:lnTo>
                  <a:pt x="265719" y="219283"/>
                </a:lnTo>
                <a:lnTo>
                  <a:pt x="266463" y="218488"/>
                </a:lnTo>
                <a:close/>
              </a:path>
              <a:path w="301625" h="267335">
                <a:moveTo>
                  <a:pt x="52542" y="218488"/>
                </a:moveTo>
                <a:lnTo>
                  <a:pt x="52386" y="218488"/>
                </a:lnTo>
                <a:lnTo>
                  <a:pt x="52874" y="218843"/>
                </a:lnTo>
                <a:lnTo>
                  <a:pt x="52542" y="218488"/>
                </a:lnTo>
                <a:close/>
              </a:path>
              <a:path w="301625" h="267335">
                <a:moveTo>
                  <a:pt x="281270" y="200446"/>
                </a:moveTo>
                <a:lnTo>
                  <a:pt x="265959" y="200446"/>
                </a:lnTo>
                <a:lnTo>
                  <a:pt x="265366" y="201181"/>
                </a:lnTo>
                <a:lnTo>
                  <a:pt x="248731" y="218843"/>
                </a:lnTo>
                <a:lnTo>
                  <a:pt x="249219" y="218488"/>
                </a:lnTo>
                <a:lnTo>
                  <a:pt x="266463" y="218488"/>
                </a:lnTo>
                <a:lnTo>
                  <a:pt x="275229" y="209127"/>
                </a:lnTo>
                <a:lnTo>
                  <a:pt x="275642" y="208652"/>
                </a:lnTo>
                <a:lnTo>
                  <a:pt x="281270" y="200446"/>
                </a:lnTo>
                <a:close/>
              </a:path>
              <a:path w="301625" h="267335">
                <a:moveTo>
                  <a:pt x="35647" y="200446"/>
                </a:moveTo>
                <a:lnTo>
                  <a:pt x="36239" y="201181"/>
                </a:lnTo>
                <a:lnTo>
                  <a:pt x="35967" y="200788"/>
                </a:lnTo>
                <a:lnTo>
                  <a:pt x="35647" y="200446"/>
                </a:lnTo>
                <a:close/>
              </a:path>
              <a:path w="301625" h="267335">
                <a:moveTo>
                  <a:pt x="35969" y="200790"/>
                </a:moveTo>
                <a:lnTo>
                  <a:pt x="36239" y="201181"/>
                </a:lnTo>
                <a:lnTo>
                  <a:pt x="35969" y="200790"/>
                </a:lnTo>
                <a:close/>
              </a:path>
              <a:path w="301625" h="267335">
                <a:moveTo>
                  <a:pt x="265639" y="200788"/>
                </a:moveTo>
                <a:lnTo>
                  <a:pt x="265270" y="201181"/>
                </a:lnTo>
                <a:lnTo>
                  <a:pt x="265639" y="200788"/>
                </a:lnTo>
                <a:close/>
              </a:path>
              <a:path w="301625" h="267335">
                <a:moveTo>
                  <a:pt x="265959" y="200446"/>
                </a:moveTo>
                <a:lnTo>
                  <a:pt x="265638" y="200790"/>
                </a:lnTo>
                <a:lnTo>
                  <a:pt x="265366" y="201181"/>
                </a:lnTo>
                <a:lnTo>
                  <a:pt x="265959" y="200446"/>
                </a:lnTo>
                <a:close/>
              </a:path>
              <a:path w="301625" h="267335">
                <a:moveTo>
                  <a:pt x="35732" y="200446"/>
                </a:moveTo>
                <a:lnTo>
                  <a:pt x="35969" y="200790"/>
                </a:lnTo>
                <a:lnTo>
                  <a:pt x="35732" y="200446"/>
                </a:lnTo>
                <a:close/>
              </a:path>
              <a:path w="301625" h="267335">
                <a:moveTo>
                  <a:pt x="280792" y="66065"/>
                </a:moveTo>
                <a:lnTo>
                  <a:pt x="265366" y="66065"/>
                </a:lnTo>
                <a:lnTo>
                  <a:pt x="265959" y="66800"/>
                </a:lnTo>
                <a:lnTo>
                  <a:pt x="286235" y="109750"/>
                </a:lnTo>
                <a:lnTo>
                  <a:pt x="288926" y="133987"/>
                </a:lnTo>
                <a:lnTo>
                  <a:pt x="288180" y="146273"/>
                </a:lnTo>
                <a:lnTo>
                  <a:pt x="272258" y="191246"/>
                </a:lnTo>
                <a:lnTo>
                  <a:pt x="265639" y="200788"/>
                </a:lnTo>
                <a:lnTo>
                  <a:pt x="265959" y="200446"/>
                </a:lnTo>
                <a:lnTo>
                  <a:pt x="281270" y="200446"/>
                </a:lnTo>
                <a:lnTo>
                  <a:pt x="283401" y="197338"/>
                </a:lnTo>
                <a:lnTo>
                  <a:pt x="298588" y="160359"/>
                </a:lnTo>
                <a:lnTo>
                  <a:pt x="301605" y="133259"/>
                </a:lnTo>
                <a:lnTo>
                  <a:pt x="300776" y="119526"/>
                </a:lnTo>
                <a:lnTo>
                  <a:pt x="298427" y="106193"/>
                </a:lnTo>
                <a:lnTo>
                  <a:pt x="294634" y="93338"/>
                </a:lnTo>
                <a:lnTo>
                  <a:pt x="289485" y="81034"/>
                </a:lnTo>
                <a:lnTo>
                  <a:pt x="283057" y="69349"/>
                </a:lnTo>
                <a:lnTo>
                  <a:pt x="280792" y="66065"/>
                </a:lnTo>
                <a:close/>
              </a:path>
              <a:path w="301625" h="267335">
                <a:moveTo>
                  <a:pt x="36239" y="66065"/>
                </a:moveTo>
                <a:lnTo>
                  <a:pt x="35647" y="66800"/>
                </a:lnTo>
                <a:lnTo>
                  <a:pt x="35971" y="66452"/>
                </a:lnTo>
                <a:lnTo>
                  <a:pt x="36239" y="66065"/>
                </a:lnTo>
                <a:close/>
              </a:path>
              <a:path w="301625" h="267335">
                <a:moveTo>
                  <a:pt x="35962" y="66464"/>
                </a:moveTo>
                <a:lnTo>
                  <a:pt x="35647" y="66800"/>
                </a:lnTo>
                <a:lnTo>
                  <a:pt x="35962" y="66464"/>
                </a:lnTo>
                <a:close/>
              </a:path>
              <a:path w="301625" h="267335">
                <a:moveTo>
                  <a:pt x="265633" y="66452"/>
                </a:moveTo>
                <a:lnTo>
                  <a:pt x="265873" y="66800"/>
                </a:lnTo>
                <a:lnTo>
                  <a:pt x="265633" y="66452"/>
                </a:lnTo>
                <a:close/>
              </a:path>
              <a:path w="301625" h="267335">
                <a:moveTo>
                  <a:pt x="265366" y="66065"/>
                </a:moveTo>
                <a:lnTo>
                  <a:pt x="265644" y="66464"/>
                </a:lnTo>
                <a:lnTo>
                  <a:pt x="265959" y="66800"/>
                </a:lnTo>
                <a:lnTo>
                  <a:pt x="265366" y="66065"/>
                </a:lnTo>
                <a:close/>
              </a:path>
              <a:path w="301625" h="267335">
                <a:moveTo>
                  <a:pt x="36336" y="66065"/>
                </a:moveTo>
                <a:lnTo>
                  <a:pt x="35962" y="66464"/>
                </a:lnTo>
                <a:lnTo>
                  <a:pt x="36336" y="66065"/>
                </a:lnTo>
                <a:close/>
              </a:path>
              <a:path w="301625" h="267335">
                <a:moveTo>
                  <a:pt x="248731" y="48404"/>
                </a:moveTo>
                <a:lnTo>
                  <a:pt x="265633" y="66452"/>
                </a:lnTo>
                <a:lnTo>
                  <a:pt x="265366" y="66065"/>
                </a:lnTo>
                <a:lnTo>
                  <a:pt x="280792" y="66065"/>
                </a:lnTo>
                <a:lnTo>
                  <a:pt x="275821" y="58855"/>
                </a:lnTo>
                <a:lnTo>
                  <a:pt x="275445" y="58350"/>
                </a:lnTo>
                <a:lnTo>
                  <a:pt x="266463"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9" y="47964"/>
                </a:moveTo>
                <a:lnTo>
                  <a:pt x="248319" y="47964"/>
                </a:lnTo>
                <a:lnTo>
                  <a:pt x="249219" y="48759"/>
                </a:lnTo>
                <a:lnTo>
                  <a:pt x="266463" y="48759"/>
                </a:lnTo>
                <a:lnTo>
                  <a:pt x="265719" y="47964"/>
                </a:lnTo>
                <a:close/>
              </a:path>
              <a:path w="301625" h="267335">
                <a:moveTo>
                  <a:pt x="228309" y="33558"/>
                </a:moveTo>
                <a:lnTo>
                  <a:pt x="248731" y="48404"/>
                </a:lnTo>
                <a:lnTo>
                  <a:pt x="248319" y="47964"/>
                </a:lnTo>
                <a:lnTo>
                  <a:pt x="265719" y="47964"/>
                </a:lnTo>
                <a:lnTo>
                  <a:pt x="257314" y="38988"/>
                </a:lnTo>
                <a:lnTo>
                  <a:pt x="257012" y="38723"/>
                </a:lnTo>
                <a:lnTo>
                  <a:pt x="250253" y="33809"/>
                </a:lnTo>
                <a:lnTo>
                  <a:pt x="228833" y="33809"/>
                </a:lnTo>
                <a:lnTo>
                  <a:pt x="228309" y="33558"/>
                </a:lnTo>
                <a:close/>
              </a:path>
              <a:path w="301625" h="267335">
                <a:moveTo>
                  <a:pt x="53479" y="47964"/>
                </a:moveTo>
                <a:lnTo>
                  <a:pt x="53286" y="47964"/>
                </a:lnTo>
                <a:lnTo>
                  <a:pt x="52874" y="48404"/>
                </a:lnTo>
                <a:lnTo>
                  <a:pt x="53479" y="47964"/>
                </a:lnTo>
                <a:close/>
              </a:path>
              <a:path w="301625" h="267335">
                <a:moveTo>
                  <a:pt x="73766" y="33216"/>
                </a:moveTo>
                <a:lnTo>
                  <a:pt x="72772" y="33809"/>
                </a:lnTo>
                <a:lnTo>
                  <a:pt x="73297" y="33558"/>
                </a:lnTo>
                <a:lnTo>
                  <a:pt x="73766" y="33216"/>
                </a:lnTo>
                <a:close/>
              </a:path>
              <a:path w="301625" h="267335">
                <a:moveTo>
                  <a:pt x="73294" y="33560"/>
                </a:moveTo>
                <a:lnTo>
                  <a:pt x="72772" y="33809"/>
                </a:lnTo>
                <a:lnTo>
                  <a:pt x="72950" y="33809"/>
                </a:lnTo>
                <a:lnTo>
                  <a:pt x="73294" y="33560"/>
                </a:lnTo>
                <a:close/>
              </a:path>
              <a:path w="301625" h="267335">
                <a:moveTo>
                  <a:pt x="227840" y="33216"/>
                </a:moveTo>
                <a:lnTo>
                  <a:pt x="228314" y="33560"/>
                </a:lnTo>
                <a:lnTo>
                  <a:pt x="228833" y="33809"/>
                </a:lnTo>
                <a:lnTo>
                  <a:pt x="227840" y="33216"/>
                </a:lnTo>
                <a:close/>
              </a:path>
              <a:path w="301625" h="267335">
                <a:moveTo>
                  <a:pt x="249437" y="33216"/>
                </a:moveTo>
                <a:lnTo>
                  <a:pt x="227840" y="33216"/>
                </a:lnTo>
                <a:lnTo>
                  <a:pt x="228833" y="33809"/>
                </a:lnTo>
                <a:lnTo>
                  <a:pt x="250253" y="33809"/>
                </a:lnTo>
                <a:lnTo>
                  <a:pt x="249437"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5"/>
                </a:lnTo>
                <a:lnTo>
                  <a:pt x="179071" y="15223"/>
                </a:lnTo>
                <a:lnTo>
                  <a:pt x="192359" y="18258"/>
                </a:lnTo>
                <a:lnTo>
                  <a:pt x="205085" y="22390"/>
                </a:lnTo>
                <a:lnTo>
                  <a:pt x="228309" y="33558"/>
                </a:lnTo>
                <a:lnTo>
                  <a:pt x="227840" y="33216"/>
                </a:lnTo>
                <a:lnTo>
                  <a:pt x="249437" y="33216"/>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82" name="object 82"/>
          <p:cNvSpPr txBox="1"/>
          <p:nvPr/>
        </p:nvSpPr>
        <p:spPr>
          <a:xfrm>
            <a:off x="1748788" y="2551176"/>
            <a:ext cx="1409700" cy="742315"/>
          </a:xfrm>
          <a:prstGeom prst="rect">
            <a:avLst/>
          </a:prstGeom>
        </p:spPr>
        <p:txBody>
          <a:bodyPr vert="horz" wrap="square" lIns="0" tIns="0" rIns="0" bIns="0" rtlCol="0">
            <a:spAutoFit/>
          </a:bodyPr>
          <a:lstStyle/>
          <a:p>
            <a:pPr marL="12700">
              <a:lnSpc>
                <a:spcPct val="100000"/>
              </a:lnSpc>
            </a:pPr>
            <a:r>
              <a:rPr sz="2400" b="1" baseline="-8680" dirty="0">
                <a:latin typeface="Arial"/>
                <a:cs typeface="Arial"/>
              </a:rPr>
              <a:t>R </a:t>
            </a:r>
            <a:r>
              <a:rPr sz="2700" b="1" baseline="-10802" dirty="0">
                <a:latin typeface="Arial"/>
                <a:cs typeface="Arial"/>
              </a:rPr>
              <a:t>5 6</a:t>
            </a:r>
            <a:r>
              <a:rPr sz="2700" b="1" spc="-622" baseline="-10802" dirty="0">
                <a:latin typeface="Arial"/>
                <a:cs typeface="Arial"/>
              </a:rPr>
              <a:t> </a:t>
            </a:r>
            <a:r>
              <a:rPr sz="800" b="1" dirty="0">
                <a:latin typeface="Arial"/>
                <a:cs typeface="Arial"/>
              </a:rPr>
              <a:t>25/23 </a:t>
            </a:r>
            <a:r>
              <a:rPr sz="2700" b="1" baseline="-6172" dirty="0">
                <a:latin typeface="Arial"/>
                <a:cs typeface="Arial"/>
              </a:rPr>
              <a:t>7 8 </a:t>
            </a:r>
            <a:r>
              <a:rPr sz="1800" b="1" spc="-150" baseline="6944" dirty="0">
                <a:latin typeface="Arial"/>
                <a:cs typeface="Arial"/>
              </a:rPr>
              <a:t>P</a:t>
            </a:r>
            <a:r>
              <a:rPr sz="1400" b="1" spc="-100" dirty="0">
                <a:latin typeface="Arial"/>
                <a:cs typeface="Arial"/>
              </a:rPr>
              <a:t>-l</a:t>
            </a:r>
            <a:endParaRPr sz="1400">
              <a:latin typeface="Arial"/>
              <a:cs typeface="Arial"/>
            </a:endParaRPr>
          </a:p>
          <a:p>
            <a:pPr marL="15240">
              <a:lnSpc>
                <a:spcPct val="100000"/>
              </a:lnSpc>
              <a:spcBef>
                <a:spcPts val="1440"/>
              </a:spcBef>
            </a:pPr>
            <a:r>
              <a:rPr sz="1800" b="1" dirty="0">
                <a:latin typeface="Arial"/>
                <a:cs typeface="Arial"/>
              </a:rPr>
              <a:t>-l</a:t>
            </a:r>
            <a:endParaRPr sz="1800">
              <a:latin typeface="Arial"/>
              <a:cs typeface="Arial"/>
            </a:endParaRPr>
          </a:p>
        </p:txBody>
      </p:sp>
      <p:sp>
        <p:nvSpPr>
          <p:cNvPr id="83" name="object 83"/>
          <p:cNvSpPr/>
          <p:nvPr/>
        </p:nvSpPr>
        <p:spPr>
          <a:xfrm>
            <a:off x="3841155" y="2291414"/>
            <a:ext cx="149153" cy="82902"/>
          </a:xfrm>
          <a:prstGeom prst="rect">
            <a:avLst/>
          </a:prstGeom>
          <a:blipFill>
            <a:blip r:embed="rId11" cstate="print"/>
            <a:stretch>
              <a:fillRect/>
            </a:stretch>
          </a:blipFill>
        </p:spPr>
        <p:txBody>
          <a:bodyPr wrap="square" lIns="0" tIns="0" rIns="0" bIns="0" rtlCol="0"/>
          <a:lstStyle/>
          <a:p>
            <a:endParaRPr/>
          </a:p>
        </p:txBody>
      </p:sp>
      <p:sp>
        <p:nvSpPr>
          <p:cNvPr id="84" name="object 84"/>
          <p:cNvSpPr/>
          <p:nvPr/>
        </p:nvSpPr>
        <p:spPr>
          <a:xfrm>
            <a:off x="3844883" y="2517288"/>
            <a:ext cx="149153" cy="82902"/>
          </a:xfrm>
          <a:prstGeom prst="rect">
            <a:avLst/>
          </a:prstGeom>
          <a:blipFill>
            <a:blip r:embed="rId12" cstate="print"/>
            <a:stretch>
              <a:fillRect/>
            </a:stretch>
          </a:blipFill>
        </p:spPr>
        <p:txBody>
          <a:bodyPr wrap="square" lIns="0" tIns="0" rIns="0" bIns="0" rtlCol="0"/>
          <a:lstStyle/>
          <a:p>
            <a:endParaRPr/>
          </a:p>
        </p:txBody>
      </p:sp>
      <p:sp>
        <p:nvSpPr>
          <p:cNvPr id="85" name="object 85"/>
          <p:cNvSpPr/>
          <p:nvPr/>
        </p:nvSpPr>
        <p:spPr>
          <a:xfrm>
            <a:off x="3834943" y="2765422"/>
            <a:ext cx="155365" cy="420364"/>
          </a:xfrm>
          <a:prstGeom prst="rect">
            <a:avLst/>
          </a:prstGeom>
          <a:blipFill>
            <a:blip r:embed="rId13" cstate="print"/>
            <a:stretch>
              <a:fillRect/>
            </a:stretch>
          </a:blipFill>
        </p:spPr>
        <p:txBody>
          <a:bodyPr wrap="square" lIns="0" tIns="0" rIns="0" bIns="0" rtlCol="0"/>
          <a:lstStyle/>
          <a:p>
            <a:endParaRPr/>
          </a:p>
        </p:txBody>
      </p:sp>
      <p:sp>
        <p:nvSpPr>
          <p:cNvPr id="86" name="object 86"/>
          <p:cNvSpPr/>
          <p:nvPr/>
        </p:nvSpPr>
        <p:spPr>
          <a:xfrm>
            <a:off x="3839291" y="3897497"/>
            <a:ext cx="149153" cy="82902"/>
          </a:xfrm>
          <a:prstGeom prst="rect">
            <a:avLst/>
          </a:prstGeom>
          <a:blipFill>
            <a:blip r:embed="rId14" cstate="print"/>
            <a:stretch>
              <a:fillRect/>
            </a:stretch>
          </a:blipFill>
        </p:spPr>
        <p:txBody>
          <a:bodyPr wrap="square" lIns="0" tIns="0" rIns="0" bIns="0" rtlCol="0"/>
          <a:lstStyle/>
          <a:p>
            <a:endParaRPr/>
          </a:p>
        </p:txBody>
      </p:sp>
      <p:sp>
        <p:nvSpPr>
          <p:cNvPr id="87" name="object 87"/>
          <p:cNvSpPr/>
          <p:nvPr/>
        </p:nvSpPr>
        <p:spPr>
          <a:xfrm>
            <a:off x="3830042" y="4121402"/>
            <a:ext cx="154726" cy="310947"/>
          </a:xfrm>
          <a:prstGeom prst="rect">
            <a:avLst/>
          </a:prstGeom>
          <a:blipFill>
            <a:blip r:embed="rId15" cstate="print"/>
            <a:stretch>
              <a:fillRect/>
            </a:stretch>
          </a:blipFill>
        </p:spPr>
        <p:txBody>
          <a:bodyPr wrap="square" lIns="0" tIns="0" rIns="0" bIns="0" rtlCol="0"/>
          <a:lstStyle/>
          <a:p>
            <a:endParaRPr/>
          </a:p>
        </p:txBody>
      </p:sp>
      <p:sp>
        <p:nvSpPr>
          <p:cNvPr id="88" name="object 88"/>
          <p:cNvSpPr/>
          <p:nvPr/>
        </p:nvSpPr>
        <p:spPr>
          <a:xfrm>
            <a:off x="4457698" y="3785034"/>
            <a:ext cx="152400" cy="117475"/>
          </a:xfrm>
          <a:custGeom>
            <a:avLst/>
            <a:gdLst/>
            <a:ahLst/>
            <a:cxnLst/>
            <a:rect l="l" t="t" r="r" b="b"/>
            <a:pathLst>
              <a:path w="152400" h="117475">
                <a:moveTo>
                  <a:pt x="0" y="0"/>
                </a:moveTo>
                <a:lnTo>
                  <a:pt x="152400" y="0"/>
                </a:lnTo>
                <a:lnTo>
                  <a:pt x="152400" y="117041"/>
                </a:lnTo>
                <a:lnTo>
                  <a:pt x="0" y="117041"/>
                </a:lnTo>
                <a:lnTo>
                  <a:pt x="0" y="0"/>
                </a:lnTo>
                <a:close/>
              </a:path>
            </a:pathLst>
          </a:custGeom>
          <a:ln w="12700">
            <a:solidFill>
              <a:srgbClr val="000000"/>
            </a:solidFill>
          </a:ln>
        </p:spPr>
        <p:txBody>
          <a:bodyPr wrap="square" lIns="0" tIns="0" rIns="0" bIns="0" rtlCol="0"/>
          <a:lstStyle/>
          <a:p>
            <a:endParaRPr/>
          </a:p>
        </p:txBody>
      </p:sp>
      <p:sp>
        <p:nvSpPr>
          <p:cNvPr id="89" name="object 89"/>
          <p:cNvSpPr/>
          <p:nvPr/>
        </p:nvSpPr>
        <p:spPr>
          <a:xfrm>
            <a:off x="4450755" y="2522589"/>
            <a:ext cx="163005" cy="635818"/>
          </a:xfrm>
          <a:prstGeom prst="rect">
            <a:avLst/>
          </a:prstGeom>
          <a:blipFill>
            <a:blip r:embed="rId16" cstate="print"/>
            <a:stretch>
              <a:fillRect/>
            </a:stretch>
          </a:blipFill>
        </p:spPr>
        <p:txBody>
          <a:bodyPr wrap="square" lIns="0" tIns="0" rIns="0" bIns="0" rtlCol="0"/>
          <a:lstStyle/>
          <a:p>
            <a:endParaRPr/>
          </a:p>
        </p:txBody>
      </p:sp>
      <p:sp>
        <p:nvSpPr>
          <p:cNvPr id="90" name="object 90"/>
          <p:cNvSpPr/>
          <p:nvPr/>
        </p:nvSpPr>
        <p:spPr>
          <a:xfrm>
            <a:off x="4458675" y="4010020"/>
            <a:ext cx="153658" cy="316403"/>
          </a:xfrm>
          <a:prstGeom prst="rect">
            <a:avLst/>
          </a:prstGeom>
          <a:blipFill>
            <a:blip r:embed="rId17" cstate="print"/>
            <a:stretch>
              <a:fillRect/>
            </a:stretch>
          </a:blipFill>
        </p:spPr>
        <p:txBody>
          <a:bodyPr wrap="square" lIns="0" tIns="0" rIns="0" bIns="0" rtlCol="0"/>
          <a:lstStyle/>
          <a:p>
            <a:endParaRPr/>
          </a:p>
        </p:txBody>
      </p:sp>
      <p:sp>
        <p:nvSpPr>
          <p:cNvPr id="91" name="object 91"/>
          <p:cNvSpPr/>
          <p:nvPr/>
        </p:nvSpPr>
        <p:spPr>
          <a:xfrm>
            <a:off x="562367" y="6243661"/>
            <a:ext cx="497156" cy="176522"/>
          </a:xfrm>
          <a:prstGeom prst="rect">
            <a:avLst/>
          </a:prstGeom>
          <a:blipFill>
            <a:blip r:embed="rId18" cstate="print"/>
            <a:stretch>
              <a:fillRect/>
            </a:stretch>
          </a:blipFill>
        </p:spPr>
        <p:txBody>
          <a:bodyPr wrap="square" lIns="0" tIns="0" rIns="0" bIns="0" rtlCol="0"/>
          <a:lstStyle/>
          <a:p>
            <a:endParaRPr/>
          </a:p>
        </p:txBody>
      </p:sp>
      <p:sp>
        <p:nvSpPr>
          <p:cNvPr id="92" name="object 92"/>
          <p:cNvSpPr/>
          <p:nvPr/>
        </p:nvSpPr>
        <p:spPr>
          <a:xfrm>
            <a:off x="4449800" y="3532773"/>
            <a:ext cx="156210" cy="124948"/>
          </a:xfrm>
          <a:prstGeom prst="rect">
            <a:avLst/>
          </a:prstGeom>
          <a:blipFill>
            <a:blip r:embed="rId19" cstate="print"/>
            <a:stretch>
              <a:fillRect/>
            </a:stretch>
          </a:blipFill>
        </p:spPr>
        <p:txBody>
          <a:bodyPr wrap="square" lIns="0" tIns="0" rIns="0" bIns="0" rtlCol="0"/>
          <a:lstStyle/>
          <a:p>
            <a:endParaRPr/>
          </a:p>
        </p:txBody>
      </p:sp>
      <p:sp>
        <p:nvSpPr>
          <p:cNvPr id="93" name="object 93"/>
          <p:cNvSpPr txBox="1"/>
          <p:nvPr/>
        </p:nvSpPr>
        <p:spPr>
          <a:xfrm>
            <a:off x="4398930" y="4923535"/>
            <a:ext cx="544830" cy="254635"/>
          </a:xfrm>
          <a:prstGeom prst="rect">
            <a:avLst/>
          </a:prstGeom>
        </p:spPr>
        <p:txBody>
          <a:bodyPr vert="horz" wrap="square" lIns="0" tIns="0" rIns="0" bIns="0" rtlCol="0">
            <a:spAutoFit/>
          </a:bodyPr>
          <a:lstStyle/>
          <a:p>
            <a:pPr marL="12700">
              <a:lnSpc>
                <a:spcPct val="100000"/>
              </a:lnSpc>
            </a:pP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p:txBody>
      </p:sp>
      <p:sp>
        <p:nvSpPr>
          <p:cNvPr id="94" name="object 94"/>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95" name="object 95"/>
          <p:cNvSpPr txBox="1"/>
          <p:nvPr/>
        </p:nvSpPr>
        <p:spPr>
          <a:xfrm>
            <a:off x="4062511" y="6040746"/>
            <a:ext cx="826366"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96" name="object 96"/>
          <p:cNvSpPr txBox="1"/>
          <p:nvPr/>
        </p:nvSpPr>
        <p:spPr>
          <a:xfrm>
            <a:off x="4089399" y="6364916"/>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dirty="0">
              <a:latin typeface="TektonPro-Bold"/>
              <a:cs typeface="TektonPro-Bold"/>
            </a:endParaRPr>
          </a:p>
        </p:txBody>
      </p:sp>
      <p:sp>
        <p:nvSpPr>
          <p:cNvPr id="97" name="object 97"/>
          <p:cNvSpPr txBox="1"/>
          <p:nvPr/>
        </p:nvSpPr>
        <p:spPr>
          <a:xfrm>
            <a:off x="6170958" y="5927394"/>
            <a:ext cx="1525241"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98" name="object 98"/>
          <p:cNvSpPr/>
          <p:nvPr/>
        </p:nvSpPr>
        <p:spPr>
          <a:xfrm>
            <a:off x="4456028" y="2385574"/>
            <a:ext cx="156210" cy="124947"/>
          </a:xfrm>
          <a:prstGeom prst="rect">
            <a:avLst/>
          </a:prstGeom>
          <a:blipFill>
            <a:blip r:embed="rId20" cstate="print"/>
            <a:stretch>
              <a:fillRect/>
            </a:stretch>
          </a:blipFill>
        </p:spPr>
        <p:txBody>
          <a:bodyPr wrap="square" lIns="0" tIns="0" rIns="0" bIns="0" rtlCol="0"/>
          <a:lstStyle/>
          <a:p>
            <a:endParaRPr/>
          </a:p>
        </p:txBody>
      </p:sp>
      <p:sp>
        <p:nvSpPr>
          <p:cNvPr id="99" name="object 99"/>
          <p:cNvSpPr txBox="1"/>
          <p:nvPr/>
        </p:nvSpPr>
        <p:spPr>
          <a:xfrm>
            <a:off x="6418262" y="2208784"/>
            <a:ext cx="378460" cy="224790"/>
          </a:xfrm>
          <a:prstGeom prst="rect">
            <a:avLst/>
          </a:prstGeom>
        </p:spPr>
        <p:txBody>
          <a:bodyPr vert="horz" wrap="square" lIns="0" tIns="0" rIns="0" bIns="0" rtlCol="0">
            <a:spAutoFit/>
          </a:bodyPr>
          <a:lstStyle/>
          <a:p>
            <a:pPr marL="12700">
              <a:lnSpc>
                <a:spcPct val="100000"/>
              </a:lnSpc>
            </a:pPr>
            <a:r>
              <a:rPr sz="1800" b="1" spc="-7" baseline="2314" dirty="0">
                <a:solidFill>
                  <a:srgbClr val="FF0000"/>
                </a:solidFill>
                <a:latin typeface="Arial"/>
                <a:cs typeface="Arial"/>
              </a:rPr>
              <a:t>20</a:t>
            </a:r>
            <a:r>
              <a:rPr sz="1800" b="1" spc="232" baseline="2314" dirty="0">
                <a:solidFill>
                  <a:srgbClr val="FF0000"/>
                </a:solidFill>
                <a:latin typeface="Arial"/>
                <a:cs typeface="Arial"/>
              </a:rPr>
              <a:t> </a:t>
            </a:r>
            <a:r>
              <a:rPr sz="1400" b="1" dirty="0">
                <a:solidFill>
                  <a:srgbClr val="FF0000"/>
                </a:solidFill>
                <a:latin typeface="Arial"/>
                <a:cs typeface="Arial"/>
              </a:rPr>
              <a:t>T</a:t>
            </a:r>
            <a:endParaRPr sz="1400">
              <a:latin typeface="Arial"/>
              <a:cs typeface="Arial"/>
            </a:endParaRPr>
          </a:p>
        </p:txBody>
      </p:sp>
      <p:sp>
        <p:nvSpPr>
          <p:cNvPr id="100" name="object 100"/>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01" name="object 101"/>
          <p:cNvSpPr txBox="1"/>
          <p:nvPr/>
        </p:nvSpPr>
        <p:spPr>
          <a:xfrm>
            <a:off x="286224" y="45638"/>
            <a:ext cx="8561070" cy="978535"/>
          </a:xfrm>
          <a:prstGeom prst="rect">
            <a:avLst/>
          </a:prstGeom>
        </p:spPr>
        <p:txBody>
          <a:bodyPr vert="horz" wrap="square" lIns="0" tIns="0" rIns="0" bIns="0" rtlCol="0">
            <a:spAutoFit/>
          </a:bodyPr>
          <a:lstStyle/>
          <a:p>
            <a:pPr marL="12700" marR="5080" algn="ctr">
              <a:lnSpc>
                <a:spcPct val="99200"/>
              </a:lnSpc>
            </a:pPr>
            <a:r>
              <a:rPr sz="1600" b="1" spc="-5" dirty="0">
                <a:solidFill>
                  <a:srgbClr val="FF0000"/>
                </a:solidFill>
                <a:latin typeface="Arial"/>
                <a:cs typeface="Arial"/>
              </a:rPr>
              <a:t>All notations during the rotation(s) using </a:t>
            </a:r>
            <a:r>
              <a:rPr sz="1600" b="1" i="1" u="sng" spc="-5" dirty="0">
                <a:solidFill>
                  <a:srgbClr val="FF0000"/>
                </a:solidFill>
                <a:latin typeface="Arial"/>
                <a:cs typeface="Arial"/>
              </a:rPr>
              <a:t>red pen/pencil </a:t>
            </a:r>
            <a:r>
              <a:rPr sz="1600" b="1" spc="-5" dirty="0">
                <a:solidFill>
                  <a:srgbClr val="FF0000"/>
                </a:solidFill>
                <a:latin typeface="Arial"/>
                <a:cs typeface="Arial"/>
              </a:rPr>
              <a:t>are made </a:t>
            </a:r>
            <a:r>
              <a:rPr sz="1600" b="1" dirty="0">
                <a:solidFill>
                  <a:srgbClr val="FF0000"/>
                </a:solidFill>
                <a:latin typeface="Arial"/>
                <a:cs typeface="Arial"/>
              </a:rPr>
              <a:t>in </a:t>
            </a:r>
            <a:r>
              <a:rPr sz="1600" b="1" spc="-5" dirty="0">
                <a:solidFill>
                  <a:srgbClr val="FF0000"/>
                </a:solidFill>
                <a:latin typeface="Arial"/>
                <a:cs typeface="Arial"/>
              </a:rPr>
              <a:t>the </a:t>
            </a:r>
            <a:r>
              <a:rPr sz="1600" b="1" i="1" spc="-5" dirty="0">
                <a:solidFill>
                  <a:srgbClr val="FF0000"/>
                </a:solidFill>
                <a:latin typeface="Arial"/>
                <a:cs typeface="Arial"/>
              </a:rPr>
              <a:t>same color plus  </a:t>
            </a:r>
            <a:r>
              <a:rPr sz="1600" b="1" dirty="0">
                <a:solidFill>
                  <a:srgbClr val="FF0000"/>
                </a:solidFill>
                <a:latin typeface="Arial"/>
                <a:cs typeface="Arial"/>
              </a:rPr>
              <a:t>time </a:t>
            </a:r>
            <a:r>
              <a:rPr sz="1600" b="1" spc="-5" dirty="0">
                <a:solidFill>
                  <a:srgbClr val="FF0000"/>
                </a:solidFill>
                <a:latin typeface="Arial"/>
                <a:cs typeface="Arial"/>
              </a:rPr>
              <a:t>outs, substitutions, comments and points </a:t>
            </a:r>
            <a:r>
              <a:rPr sz="1600" b="1" dirty="0">
                <a:solidFill>
                  <a:srgbClr val="FF0000"/>
                </a:solidFill>
                <a:latin typeface="Arial"/>
                <a:cs typeface="Arial"/>
              </a:rPr>
              <a:t>in </a:t>
            </a:r>
            <a:r>
              <a:rPr sz="1600" b="1" spc="-5" dirty="0">
                <a:solidFill>
                  <a:srgbClr val="FF0000"/>
                </a:solidFill>
                <a:latin typeface="Arial"/>
                <a:cs typeface="Arial"/>
              </a:rPr>
              <a:t>running score column. </a:t>
            </a:r>
            <a:r>
              <a:rPr sz="1600" b="1" dirty="0">
                <a:solidFill>
                  <a:srgbClr val="FF0000"/>
                </a:solidFill>
                <a:latin typeface="Arial"/>
                <a:cs typeface="Arial"/>
              </a:rPr>
              <a:t>[</a:t>
            </a:r>
            <a:r>
              <a:rPr sz="1400" b="1" dirty="0">
                <a:solidFill>
                  <a:srgbClr val="FF0000"/>
                </a:solidFill>
                <a:latin typeface="Arial"/>
                <a:cs typeface="Arial"/>
              </a:rPr>
              <a:t>When </a:t>
            </a:r>
            <a:r>
              <a:rPr sz="1400" b="1" spc="-5" dirty="0">
                <a:solidFill>
                  <a:srgbClr val="FF0000"/>
                </a:solidFill>
                <a:latin typeface="Arial"/>
                <a:cs typeface="Arial"/>
              </a:rPr>
              <a:t>using  </a:t>
            </a:r>
            <a:r>
              <a:rPr sz="1400" b="1" spc="-10" dirty="0">
                <a:latin typeface="Arial"/>
                <a:cs typeface="Arial"/>
              </a:rPr>
              <a:t>black</a:t>
            </a:r>
            <a:r>
              <a:rPr sz="1400" b="1" spc="-10" dirty="0">
                <a:solidFill>
                  <a:srgbClr val="FF3300"/>
                </a:solidFill>
                <a:latin typeface="Arial"/>
                <a:cs typeface="Arial"/>
              </a:rPr>
              <a:t>/</a:t>
            </a:r>
            <a:r>
              <a:rPr sz="1400" b="1" spc="-10" dirty="0">
                <a:solidFill>
                  <a:srgbClr val="0070C0"/>
                </a:solidFill>
                <a:latin typeface="Arial"/>
                <a:cs typeface="Arial"/>
              </a:rPr>
              <a:t>blue</a:t>
            </a:r>
            <a:r>
              <a:rPr sz="1400" b="1" spc="-10" dirty="0">
                <a:solidFill>
                  <a:srgbClr val="FF0000"/>
                </a:solidFill>
                <a:latin typeface="Arial"/>
                <a:cs typeface="Arial"/>
              </a:rPr>
              <a:t>, </a:t>
            </a:r>
            <a:r>
              <a:rPr sz="1400" b="1" spc="-5" dirty="0">
                <a:solidFill>
                  <a:srgbClr val="FF0000"/>
                </a:solidFill>
                <a:latin typeface="Arial"/>
                <a:cs typeface="Arial"/>
              </a:rPr>
              <a:t>all </a:t>
            </a:r>
            <a:r>
              <a:rPr sz="1400" b="1" spc="-10" dirty="0">
                <a:solidFill>
                  <a:srgbClr val="FF0000"/>
                </a:solidFill>
                <a:latin typeface="Arial"/>
                <a:cs typeface="Arial"/>
              </a:rPr>
              <a:t>notations </a:t>
            </a:r>
            <a:r>
              <a:rPr sz="1400" b="1" dirty="0">
                <a:solidFill>
                  <a:srgbClr val="FF0000"/>
                </a:solidFill>
                <a:latin typeface="Arial"/>
                <a:cs typeface="Arial"/>
              </a:rPr>
              <a:t>are </a:t>
            </a:r>
            <a:r>
              <a:rPr sz="1400" b="1" spc="-5" dirty="0">
                <a:solidFill>
                  <a:srgbClr val="FF0000"/>
                </a:solidFill>
                <a:latin typeface="Arial"/>
                <a:cs typeface="Arial"/>
              </a:rPr>
              <a:t>in </a:t>
            </a:r>
            <a:r>
              <a:rPr sz="1400" b="1" spc="-10" dirty="0">
                <a:latin typeface="Arial"/>
                <a:cs typeface="Arial"/>
              </a:rPr>
              <a:t>black</a:t>
            </a:r>
            <a:r>
              <a:rPr sz="1400" b="1" spc="-10" dirty="0">
                <a:solidFill>
                  <a:srgbClr val="FF3300"/>
                </a:solidFill>
                <a:latin typeface="Arial"/>
                <a:cs typeface="Arial"/>
              </a:rPr>
              <a:t>/</a:t>
            </a:r>
            <a:r>
              <a:rPr sz="1400" b="1" spc="-10" dirty="0">
                <a:solidFill>
                  <a:srgbClr val="0070C0"/>
                </a:solidFill>
                <a:latin typeface="Arial"/>
                <a:cs typeface="Arial"/>
              </a:rPr>
              <a:t>blue</a:t>
            </a:r>
            <a:r>
              <a:rPr sz="1600" b="1" spc="-10" dirty="0">
                <a:solidFill>
                  <a:srgbClr val="FF0000"/>
                </a:solidFill>
                <a:latin typeface="Arial"/>
                <a:cs typeface="Arial"/>
              </a:rPr>
              <a:t>]. </a:t>
            </a:r>
            <a:r>
              <a:rPr sz="1600" b="1" spc="-5" dirty="0">
                <a:solidFill>
                  <a:srgbClr val="FF0000"/>
                </a:solidFill>
                <a:latin typeface="Arial"/>
                <a:cs typeface="Arial"/>
              </a:rPr>
              <a:t>Home call</a:t>
            </a:r>
            <a:r>
              <a:rPr lang="en-US" sz="1600" b="1" spc="-5" dirty="0">
                <a:solidFill>
                  <a:srgbClr val="FF0000"/>
                </a:solidFill>
                <a:latin typeface="Arial"/>
                <a:cs typeface="Arial"/>
              </a:rPr>
              <a:t>s</a:t>
            </a:r>
            <a:r>
              <a:rPr sz="1600" b="1" spc="-5" dirty="0">
                <a:solidFill>
                  <a:srgbClr val="FF0000"/>
                </a:solidFill>
                <a:latin typeface="Arial"/>
                <a:cs typeface="Arial"/>
              </a:rPr>
              <a:t> </a:t>
            </a:r>
            <a:r>
              <a:rPr sz="1600" b="1" dirty="0">
                <a:solidFill>
                  <a:srgbClr val="FF0000"/>
                </a:solidFill>
                <a:latin typeface="Arial"/>
                <a:cs typeface="Arial"/>
              </a:rPr>
              <a:t>a time </a:t>
            </a:r>
            <a:r>
              <a:rPr sz="1600" b="1" spc="-5" dirty="0">
                <a:solidFill>
                  <a:srgbClr val="FF0000"/>
                </a:solidFill>
                <a:latin typeface="Arial"/>
                <a:cs typeface="Arial"/>
              </a:rPr>
              <a:t>out at 20-20. Visitor delays  returning </a:t>
            </a:r>
            <a:r>
              <a:rPr sz="1600" b="1" dirty="0">
                <a:solidFill>
                  <a:srgbClr val="FF0000"/>
                </a:solidFill>
                <a:latin typeface="Arial"/>
                <a:cs typeface="Arial"/>
              </a:rPr>
              <a:t>to </a:t>
            </a:r>
            <a:r>
              <a:rPr sz="1600" b="1" spc="-5" dirty="0">
                <a:solidFill>
                  <a:srgbClr val="FF0000"/>
                </a:solidFill>
                <a:latin typeface="Arial"/>
                <a:cs typeface="Arial"/>
              </a:rPr>
              <a:t>the court  after the </a:t>
            </a:r>
            <a:r>
              <a:rPr sz="1600" b="1" dirty="0">
                <a:solidFill>
                  <a:srgbClr val="FF0000"/>
                </a:solidFill>
                <a:latin typeface="Arial"/>
                <a:cs typeface="Arial"/>
              </a:rPr>
              <a:t>time </a:t>
            </a:r>
            <a:r>
              <a:rPr sz="1600" b="1" spc="-5" dirty="0">
                <a:solidFill>
                  <a:srgbClr val="FF0000"/>
                </a:solidFill>
                <a:latin typeface="Arial"/>
                <a:cs typeface="Arial"/>
              </a:rPr>
              <a:t>out when </a:t>
            </a:r>
            <a:r>
              <a:rPr sz="1600" b="1" dirty="0">
                <a:solidFill>
                  <a:srgbClr val="FF0000"/>
                </a:solidFill>
                <a:latin typeface="Arial"/>
                <a:cs typeface="Arial"/>
              </a:rPr>
              <a:t>whistled </a:t>
            </a:r>
            <a:r>
              <a:rPr sz="1600" b="1" spc="-5" dirty="0">
                <a:solidFill>
                  <a:srgbClr val="FF0000"/>
                </a:solidFill>
                <a:latin typeface="Arial"/>
                <a:cs typeface="Arial"/>
              </a:rPr>
              <a:t>by R2 and </a:t>
            </a:r>
            <a:r>
              <a:rPr sz="1600" b="1" dirty="0">
                <a:solidFill>
                  <a:srgbClr val="FF0000"/>
                </a:solidFill>
                <a:latin typeface="Arial"/>
                <a:cs typeface="Arial"/>
              </a:rPr>
              <a:t>is </a:t>
            </a:r>
            <a:r>
              <a:rPr sz="1600" b="1" spc="-5" dirty="0">
                <a:solidFill>
                  <a:srgbClr val="FF0000"/>
                </a:solidFill>
                <a:latin typeface="Arial"/>
                <a:cs typeface="Arial"/>
              </a:rPr>
              <a:t>issued </a:t>
            </a:r>
            <a:r>
              <a:rPr sz="1600" b="1" dirty="0">
                <a:solidFill>
                  <a:srgbClr val="FF0000"/>
                </a:solidFill>
                <a:latin typeface="Arial"/>
                <a:cs typeface="Arial"/>
              </a:rPr>
              <a:t>a</a:t>
            </a:r>
            <a:r>
              <a:rPr sz="1600" b="1" spc="130" dirty="0">
                <a:solidFill>
                  <a:srgbClr val="FF0000"/>
                </a:solidFill>
                <a:latin typeface="Arial"/>
                <a:cs typeface="Arial"/>
              </a:rPr>
              <a:t> </a:t>
            </a:r>
            <a:r>
              <a:rPr sz="1600" b="1" spc="-10" dirty="0">
                <a:solidFill>
                  <a:srgbClr val="FF0000"/>
                </a:solidFill>
                <a:latin typeface="Arial"/>
                <a:cs typeface="Arial"/>
              </a:rPr>
              <a:t>YUD.</a:t>
            </a:r>
            <a:endParaRPr sz="16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75468" y="230631"/>
            <a:ext cx="7994015" cy="726440"/>
          </a:xfrm>
          <a:prstGeom prst="rect">
            <a:avLst/>
          </a:prstGeom>
        </p:spPr>
        <p:txBody>
          <a:bodyPr vert="horz" wrap="square" lIns="0" tIns="0" rIns="0" bIns="0" rtlCol="0">
            <a:spAutoFit/>
          </a:bodyPr>
          <a:lstStyle/>
          <a:p>
            <a:pPr marL="12700" marR="5080" algn="ctr">
              <a:lnSpc>
                <a:spcPts val="1900"/>
              </a:lnSpc>
            </a:pPr>
            <a:r>
              <a:rPr sz="1600" b="1" spc="-5" dirty="0">
                <a:solidFill>
                  <a:srgbClr val="FF0000"/>
                </a:solidFill>
                <a:latin typeface="Arial"/>
                <a:cs typeface="Arial"/>
              </a:rPr>
              <a:t>The set has continued and #24 </a:t>
            </a:r>
            <a:r>
              <a:rPr sz="1600" b="1" dirty="0">
                <a:solidFill>
                  <a:srgbClr val="FF0000"/>
                </a:solidFill>
                <a:latin typeface="Arial"/>
                <a:cs typeface="Arial"/>
              </a:rPr>
              <a:t>for </a:t>
            </a:r>
            <a:r>
              <a:rPr sz="1600" b="1" spc="-5" dirty="0">
                <a:solidFill>
                  <a:srgbClr val="FF0000"/>
                </a:solidFill>
                <a:latin typeface="Arial"/>
                <a:cs typeface="Arial"/>
              </a:rPr>
              <a:t>Home </a:t>
            </a:r>
            <a:r>
              <a:rPr sz="1600" b="1" dirty="0">
                <a:solidFill>
                  <a:srgbClr val="FF0000"/>
                </a:solidFill>
                <a:latin typeface="Arial"/>
                <a:cs typeface="Arial"/>
              </a:rPr>
              <a:t>is </a:t>
            </a:r>
            <a:r>
              <a:rPr sz="1600" b="1" spc="-5" dirty="0">
                <a:solidFill>
                  <a:srgbClr val="FF0000"/>
                </a:solidFill>
                <a:latin typeface="Arial"/>
                <a:cs typeface="Arial"/>
              </a:rPr>
              <a:t>serving, scoring </a:t>
            </a:r>
            <a:r>
              <a:rPr sz="1600" b="1" dirty="0">
                <a:solidFill>
                  <a:srgbClr val="FF0000"/>
                </a:solidFill>
                <a:latin typeface="Arial"/>
                <a:cs typeface="Arial"/>
              </a:rPr>
              <a:t>2 </a:t>
            </a:r>
            <a:r>
              <a:rPr sz="1600" b="1" spc="-5" dirty="0">
                <a:solidFill>
                  <a:srgbClr val="FF0000"/>
                </a:solidFill>
                <a:latin typeface="Arial"/>
                <a:cs typeface="Arial"/>
              </a:rPr>
              <a:t>points </a:t>
            </a:r>
            <a:r>
              <a:rPr sz="1600" b="1" dirty="0">
                <a:solidFill>
                  <a:srgbClr val="FF0000"/>
                </a:solidFill>
                <a:latin typeface="Arial"/>
                <a:cs typeface="Arial"/>
              </a:rPr>
              <a:t>– Visitor calls  a time </a:t>
            </a:r>
            <a:r>
              <a:rPr sz="1600" b="1" spc="-5" dirty="0">
                <a:solidFill>
                  <a:srgbClr val="FF0000"/>
                </a:solidFill>
                <a:latin typeface="Arial"/>
                <a:cs typeface="Arial"/>
              </a:rPr>
              <a:t>out </a:t>
            </a:r>
            <a:r>
              <a:rPr sz="1600" b="1" dirty="0">
                <a:solidFill>
                  <a:srgbClr val="FF0000"/>
                </a:solidFill>
                <a:latin typeface="Arial"/>
                <a:cs typeface="Arial"/>
              </a:rPr>
              <a:t>which is </a:t>
            </a:r>
            <a:r>
              <a:rPr sz="1600" b="1" spc="-5" dirty="0">
                <a:solidFill>
                  <a:srgbClr val="FF0000"/>
                </a:solidFill>
                <a:latin typeface="Arial"/>
                <a:cs typeface="Arial"/>
              </a:rPr>
              <a:t>an </a:t>
            </a:r>
            <a:r>
              <a:rPr sz="1600" b="1" dirty="0">
                <a:solidFill>
                  <a:srgbClr val="FF0000"/>
                </a:solidFill>
                <a:latin typeface="Arial"/>
                <a:cs typeface="Arial"/>
              </a:rPr>
              <a:t>illegal time </a:t>
            </a:r>
            <a:r>
              <a:rPr sz="1600" b="1" spc="-5" dirty="0">
                <a:solidFill>
                  <a:srgbClr val="FF0000"/>
                </a:solidFill>
                <a:latin typeface="Arial"/>
                <a:cs typeface="Arial"/>
              </a:rPr>
              <a:t>out, resulting </a:t>
            </a:r>
            <a:r>
              <a:rPr sz="1600" b="1" dirty="0">
                <a:solidFill>
                  <a:srgbClr val="FF0000"/>
                </a:solidFill>
                <a:latin typeface="Arial"/>
                <a:cs typeface="Arial"/>
              </a:rPr>
              <a:t>in a </a:t>
            </a:r>
            <a:r>
              <a:rPr sz="1600" b="1" spc="-10" dirty="0">
                <a:solidFill>
                  <a:srgbClr val="FF0000"/>
                </a:solidFill>
                <a:latin typeface="Arial"/>
                <a:cs typeface="Arial"/>
              </a:rPr>
              <a:t>RUD </a:t>
            </a:r>
            <a:r>
              <a:rPr sz="1600" b="1" spc="-5" dirty="0">
                <a:solidFill>
                  <a:srgbClr val="FF0000"/>
                </a:solidFill>
                <a:latin typeface="Arial"/>
                <a:cs typeface="Arial"/>
              </a:rPr>
              <a:t>being</a:t>
            </a:r>
            <a:r>
              <a:rPr sz="1600" b="1" spc="70" dirty="0">
                <a:solidFill>
                  <a:srgbClr val="FF0000"/>
                </a:solidFill>
                <a:latin typeface="Arial"/>
                <a:cs typeface="Arial"/>
              </a:rPr>
              <a:t> </a:t>
            </a:r>
            <a:r>
              <a:rPr sz="1600" b="1" spc="-5" dirty="0">
                <a:solidFill>
                  <a:srgbClr val="FF0000"/>
                </a:solidFill>
                <a:latin typeface="Arial"/>
                <a:cs typeface="Arial"/>
              </a:rPr>
              <a:t>awarded</a:t>
            </a:r>
            <a:endParaRPr sz="1600">
              <a:latin typeface="Arial"/>
              <a:cs typeface="Arial"/>
            </a:endParaRPr>
          </a:p>
          <a:p>
            <a:pPr algn="ctr">
              <a:lnSpc>
                <a:spcPts val="1835"/>
              </a:lnSpc>
            </a:pPr>
            <a:r>
              <a:rPr sz="1600" b="1" dirty="0">
                <a:solidFill>
                  <a:srgbClr val="FF0000"/>
                </a:solidFill>
                <a:latin typeface="Arial"/>
                <a:cs typeface="Arial"/>
              </a:rPr>
              <a:t>to </a:t>
            </a:r>
            <a:r>
              <a:rPr sz="1600" b="1" spc="-5" dirty="0">
                <a:solidFill>
                  <a:srgbClr val="FF0000"/>
                </a:solidFill>
                <a:latin typeface="Arial"/>
                <a:cs typeface="Arial"/>
              </a:rPr>
              <a:t>Home (P25 </a:t>
            </a:r>
            <a:r>
              <a:rPr sz="1600" b="1" dirty="0">
                <a:solidFill>
                  <a:srgbClr val="FF0000"/>
                </a:solidFill>
                <a:latin typeface="Arial"/>
                <a:cs typeface="Arial"/>
              </a:rPr>
              <a:t>- </a:t>
            </a:r>
            <a:r>
              <a:rPr sz="1600" b="1" spc="-5" dirty="0">
                <a:solidFill>
                  <a:srgbClr val="FF0000"/>
                </a:solidFill>
                <a:latin typeface="Arial"/>
                <a:cs typeface="Arial"/>
              </a:rPr>
              <a:t>remember </a:t>
            </a:r>
            <a:r>
              <a:rPr sz="1600" b="1" dirty="0">
                <a:solidFill>
                  <a:srgbClr val="FF0000"/>
                </a:solidFill>
                <a:latin typeface="Arial"/>
                <a:cs typeface="Arial"/>
              </a:rPr>
              <a:t>to circle </a:t>
            </a:r>
            <a:r>
              <a:rPr sz="1600" b="1" spc="-5" dirty="0">
                <a:solidFill>
                  <a:srgbClr val="FF0000"/>
                </a:solidFill>
                <a:latin typeface="Arial"/>
                <a:cs typeface="Arial"/>
              </a:rPr>
              <a:t>the point).  The next serve </a:t>
            </a:r>
            <a:r>
              <a:rPr sz="1600" b="1" dirty="0">
                <a:solidFill>
                  <a:srgbClr val="FF0000"/>
                </a:solidFill>
                <a:latin typeface="Arial"/>
                <a:cs typeface="Arial"/>
              </a:rPr>
              <a:t>is a </a:t>
            </a:r>
            <a:r>
              <a:rPr sz="1600" b="1" spc="-5" dirty="0">
                <a:solidFill>
                  <a:srgbClr val="FF0000"/>
                </a:solidFill>
                <a:latin typeface="Arial"/>
                <a:cs typeface="Arial"/>
              </a:rPr>
              <a:t>loss of</a:t>
            </a:r>
            <a:r>
              <a:rPr sz="1600" b="1" spc="110" dirty="0">
                <a:solidFill>
                  <a:srgbClr val="FF0000"/>
                </a:solidFill>
                <a:latin typeface="Arial"/>
                <a:cs typeface="Arial"/>
              </a:rPr>
              <a:t> </a:t>
            </a:r>
            <a:r>
              <a:rPr sz="1600" b="1" dirty="0">
                <a:solidFill>
                  <a:srgbClr val="FF0000"/>
                </a:solidFill>
                <a:latin typeface="Arial"/>
                <a:cs typeface="Arial"/>
              </a:rPr>
              <a:t>rally.</a:t>
            </a:r>
            <a:endParaRPr sz="1600">
              <a:latin typeface="Arial"/>
              <a:cs typeface="Arial"/>
            </a:endParaRPr>
          </a:p>
        </p:txBody>
      </p:sp>
      <p:sp>
        <p:nvSpPr>
          <p:cNvPr id="5" name="object 5"/>
          <p:cNvSpPr txBox="1"/>
          <p:nvPr/>
        </p:nvSpPr>
        <p:spPr>
          <a:xfrm>
            <a:off x="2517139" y="1188720"/>
            <a:ext cx="2766695" cy="361950"/>
          </a:xfrm>
          <a:prstGeom prst="rect">
            <a:avLst/>
          </a:prstGeom>
        </p:spPr>
        <p:txBody>
          <a:bodyPr vert="horz" wrap="square" lIns="0" tIns="0" rIns="0" bIns="0" rtlCol="0">
            <a:spAutoFit/>
          </a:bodyPr>
          <a:lstStyle/>
          <a:p>
            <a:pPr marL="12700">
              <a:lnSpc>
                <a:spcPts val="138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1" name="object 11"/>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3" name="object 13"/>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5" name="object 15"/>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6" name="object 16"/>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8" name="object 18"/>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9" name="object 19"/>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0" name="object 20"/>
          <p:cNvSpPr txBox="1"/>
          <p:nvPr/>
        </p:nvSpPr>
        <p:spPr>
          <a:xfrm>
            <a:off x="7317740" y="2569464"/>
            <a:ext cx="764540"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157" baseline="1543" dirty="0">
                <a:latin typeface="Arial"/>
                <a:cs typeface="Arial"/>
              </a:rPr>
              <a:t> </a:t>
            </a:r>
            <a:r>
              <a:rPr sz="1800" b="1" dirty="0">
                <a:latin typeface="Arial"/>
                <a:cs typeface="Arial"/>
              </a:rPr>
              <a:t>-l</a:t>
            </a:r>
            <a:endParaRPr sz="1800">
              <a:latin typeface="Arial"/>
              <a:cs typeface="Arial"/>
            </a:endParaRPr>
          </a:p>
        </p:txBody>
      </p:sp>
      <p:sp>
        <p:nvSpPr>
          <p:cNvPr id="21" name="object 21"/>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2" name="object 22"/>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3" name="object 23"/>
          <p:cNvSpPr txBox="1"/>
          <p:nvPr/>
        </p:nvSpPr>
        <p:spPr>
          <a:xfrm>
            <a:off x="7041515"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24" name="object 24"/>
          <p:cNvSpPr txBox="1"/>
          <p:nvPr/>
        </p:nvSpPr>
        <p:spPr>
          <a:xfrm>
            <a:off x="6252355" y="2579623"/>
            <a:ext cx="1014094" cy="254635"/>
          </a:xfrm>
          <a:prstGeom prst="rect">
            <a:avLst/>
          </a:prstGeom>
        </p:spPr>
        <p:txBody>
          <a:bodyPr vert="horz" wrap="square" lIns="0" tIns="0" rIns="0" bIns="0" rtlCol="0">
            <a:spAutoFit/>
          </a:bodyPr>
          <a:lstStyle/>
          <a:p>
            <a:pPr marL="12700">
              <a:lnSpc>
                <a:spcPct val="100000"/>
              </a:lnSpc>
              <a:tabLst>
                <a:tab pos="801370" algn="l"/>
              </a:tabLst>
            </a:pPr>
            <a:r>
              <a:rPr sz="1600" b="1" dirty="0">
                <a:latin typeface="Arial"/>
                <a:cs typeface="Arial"/>
              </a:rPr>
              <a:t>3 4 </a:t>
            </a:r>
            <a:r>
              <a:rPr sz="1600" b="1" spc="10" dirty="0">
                <a:latin typeface="Arial"/>
                <a:cs typeface="Arial"/>
              </a:rPr>
              <a:t> </a:t>
            </a:r>
            <a:r>
              <a:rPr sz="1600" b="1" dirty="0">
                <a:latin typeface="Arial"/>
                <a:cs typeface="Arial"/>
              </a:rPr>
              <a:t>5	</a:t>
            </a:r>
            <a:r>
              <a:rPr sz="1200" b="1" spc="7" baseline="3472" dirty="0">
                <a:latin typeface="Arial"/>
                <a:cs typeface="Arial"/>
              </a:rPr>
              <a:t>13</a:t>
            </a:r>
            <a:r>
              <a:rPr sz="1200" b="1" baseline="3472" dirty="0">
                <a:latin typeface="Arial"/>
                <a:cs typeface="Arial"/>
              </a:rPr>
              <a:t>/3</a:t>
            </a:r>
            <a:endParaRPr sz="1200" baseline="3472">
              <a:latin typeface="Arial"/>
              <a:cs typeface="Arial"/>
            </a:endParaRPr>
          </a:p>
        </p:txBody>
      </p:sp>
      <p:sp>
        <p:nvSpPr>
          <p:cNvPr id="25" name="object 25"/>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7" name="object 27"/>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8" name="object 28"/>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29" name="object 29"/>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txBox="1"/>
          <p:nvPr/>
        </p:nvSpPr>
        <p:spPr>
          <a:xfrm>
            <a:off x="6181679" y="2941320"/>
            <a:ext cx="1454150" cy="28511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spc="22" baseline="2777" dirty="0">
                <a:latin typeface="Arial"/>
                <a:cs typeface="Arial"/>
              </a:rPr>
              <a:t>RS</a:t>
            </a:r>
            <a:r>
              <a:rPr sz="1200" b="1" spc="22" baseline="24305" dirty="0">
                <a:latin typeface="Arial"/>
                <a:cs typeface="Arial"/>
              </a:rPr>
              <a:t>P12  </a:t>
            </a:r>
            <a:r>
              <a:rPr sz="1100" b="1" dirty="0">
                <a:latin typeface="Arial"/>
                <a:cs typeface="Arial"/>
              </a:rPr>
              <a:t>Tx </a:t>
            </a:r>
            <a:r>
              <a:rPr sz="1650" b="1" baseline="-5050" dirty="0">
                <a:latin typeface="Arial"/>
                <a:cs typeface="Arial"/>
              </a:rPr>
              <a:t>13</a:t>
            </a:r>
            <a:r>
              <a:rPr sz="1650" b="1" spc="37" baseline="-5050" dirty="0">
                <a:latin typeface="Arial"/>
                <a:cs typeface="Arial"/>
              </a:rPr>
              <a:t> </a:t>
            </a:r>
            <a:r>
              <a:rPr sz="1800" b="1" dirty="0">
                <a:latin typeface="Arial"/>
                <a:cs typeface="Arial"/>
              </a:rPr>
              <a:t>-l</a:t>
            </a:r>
            <a:endParaRPr sz="1800">
              <a:latin typeface="Arial"/>
              <a:cs typeface="Arial"/>
            </a:endParaRPr>
          </a:p>
        </p:txBody>
      </p:sp>
      <p:sp>
        <p:nvSpPr>
          <p:cNvPr id="37" name="object 37"/>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39" name="object 39"/>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0" name="object 40"/>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1" name="object 41"/>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42672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6" name="object 46"/>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47" name="object 47"/>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48" name="object 48"/>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49" name="object 49"/>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0" name="object 50"/>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1" name="object 51"/>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2" name="object 52"/>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dirty="0">
              <a:latin typeface="Arial"/>
              <a:cs typeface="Arial"/>
            </a:endParaRPr>
          </a:p>
          <a:p>
            <a:pPr marL="12700">
              <a:lnSpc>
                <a:spcPct val="100000"/>
              </a:lnSpc>
              <a:spcBef>
                <a:spcPts val="885"/>
              </a:spcBef>
            </a:pPr>
            <a:r>
              <a:rPr sz="1800" spc="-5" dirty="0">
                <a:latin typeface="Arial"/>
                <a:cs typeface="Arial"/>
              </a:rPr>
              <a:t>24c</a:t>
            </a:r>
            <a:endParaRPr sz="1800" dirty="0">
              <a:latin typeface="Arial"/>
              <a:cs typeface="Arial"/>
            </a:endParaRPr>
          </a:p>
          <a:p>
            <a:pPr marL="12700">
              <a:lnSpc>
                <a:spcPct val="100000"/>
              </a:lnSpc>
              <a:spcBef>
                <a:spcPts val="1440"/>
              </a:spcBef>
            </a:pPr>
            <a:r>
              <a:rPr sz="1800" spc="-5" dirty="0">
                <a:latin typeface="Arial"/>
                <a:cs typeface="Arial"/>
              </a:rPr>
              <a:t>26</a:t>
            </a:r>
            <a:endParaRPr sz="1800" dirty="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dirty="0">
              <a:latin typeface="Arial"/>
              <a:cs typeface="Arial"/>
            </a:endParaRPr>
          </a:p>
          <a:p>
            <a:pPr marL="12700">
              <a:lnSpc>
                <a:spcPct val="100000"/>
              </a:lnSpc>
              <a:spcBef>
                <a:spcPts val="910"/>
              </a:spcBef>
              <a:tabLst>
                <a:tab pos="753745" algn="l"/>
              </a:tabLst>
            </a:pPr>
            <a:r>
              <a:rPr sz="2700" spc="-7" baseline="-3086" dirty="0">
                <a:latin typeface="Arial"/>
                <a:cs typeface="Arial"/>
              </a:rPr>
              <a:t>21,33	</a:t>
            </a:r>
            <a:r>
              <a:rPr sz="1600" b="1" spc="-5" dirty="0">
                <a:latin typeface="Arial"/>
                <a:cs typeface="Arial"/>
              </a:rPr>
              <a:t>15</a:t>
            </a:r>
            <a:r>
              <a:rPr sz="1600" b="1" spc="-180" dirty="0">
                <a:latin typeface="Arial"/>
                <a:cs typeface="Arial"/>
              </a:rPr>
              <a:t> </a:t>
            </a:r>
            <a:r>
              <a:rPr sz="1400" b="1" spc="-5" dirty="0">
                <a:latin typeface="Arial"/>
                <a:cs typeface="Arial"/>
              </a:rPr>
              <a:t>16</a:t>
            </a:r>
            <a:r>
              <a:rPr sz="1400" b="1" spc="-170" dirty="0">
                <a:latin typeface="Arial"/>
                <a:cs typeface="Arial"/>
              </a:rPr>
              <a:t> </a:t>
            </a:r>
            <a:r>
              <a:rPr sz="1400" b="1" spc="-5" dirty="0">
                <a:latin typeface="Arial"/>
                <a:cs typeface="Arial"/>
              </a:rPr>
              <a:t>17</a:t>
            </a:r>
            <a:r>
              <a:rPr sz="1400" b="1" spc="-135" dirty="0">
                <a:latin typeface="Arial"/>
                <a:cs typeface="Arial"/>
              </a:rPr>
              <a:t> </a:t>
            </a:r>
            <a:r>
              <a:rPr sz="1400" b="1" spc="20" dirty="0">
                <a:latin typeface="Arial"/>
                <a:cs typeface="Arial"/>
              </a:rPr>
              <a:t>18</a:t>
            </a:r>
            <a:r>
              <a:rPr sz="2700" b="1" spc="30" baseline="-3086" dirty="0">
                <a:latin typeface="Arial"/>
                <a:cs typeface="Arial"/>
              </a:rPr>
              <a:t>-l</a:t>
            </a:r>
            <a:endParaRPr sz="2700" baseline="-3086" dirty="0">
              <a:latin typeface="Arial"/>
              <a:cs typeface="Arial"/>
            </a:endParaRPr>
          </a:p>
          <a:p>
            <a:pPr marL="12700">
              <a:lnSpc>
                <a:spcPct val="100000"/>
              </a:lnSpc>
              <a:spcBef>
                <a:spcPts val="1365"/>
              </a:spcBef>
              <a:tabLst>
                <a:tab pos="774065" algn="l"/>
              </a:tabLst>
            </a:pPr>
            <a:r>
              <a:rPr sz="1800" spc="-5" dirty="0">
                <a:latin typeface="Arial"/>
                <a:cs typeface="Arial"/>
              </a:rPr>
              <a:t>22	</a:t>
            </a:r>
            <a:r>
              <a:rPr sz="1600" b="1" spc="-5" dirty="0">
                <a:latin typeface="Arial"/>
                <a:cs typeface="Arial"/>
              </a:rPr>
              <a:t>19</a:t>
            </a:r>
            <a:r>
              <a:rPr sz="1600" b="1" spc="45" dirty="0">
                <a:latin typeface="Arial"/>
                <a:cs typeface="Arial"/>
              </a:rPr>
              <a:t> </a:t>
            </a:r>
            <a:r>
              <a:rPr sz="2700" b="1" baseline="1543" dirty="0">
                <a:latin typeface="Arial"/>
                <a:cs typeface="Arial"/>
              </a:rPr>
              <a:t>-l</a:t>
            </a:r>
            <a:endParaRPr sz="2700" baseline="1543" dirty="0">
              <a:latin typeface="Arial"/>
              <a:cs typeface="Arial"/>
            </a:endParaRPr>
          </a:p>
        </p:txBody>
      </p:sp>
      <p:sp>
        <p:nvSpPr>
          <p:cNvPr id="53" name="object 53"/>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56" name="object 56"/>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59" name="object 59"/>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0" name="object 60"/>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1" name="object 61"/>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2" name="object 62"/>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3" name="object 63"/>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4" name="object 64"/>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5" name="object 65"/>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66" name="object 66"/>
          <p:cNvSpPr txBox="1"/>
          <p:nvPr/>
        </p:nvSpPr>
        <p:spPr>
          <a:xfrm>
            <a:off x="1511391" y="2758440"/>
            <a:ext cx="374650" cy="281940"/>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14"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7" name="object 67"/>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68" name="object 68"/>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69" name="object 69"/>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0" name="object 70"/>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1" name="object 71"/>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2" name="object 72"/>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3" name="object 73"/>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4" name="object 74"/>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75" name="object 75"/>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76" name="object 76"/>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77" name="object 77"/>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78" name="object 78"/>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79" name="object 79"/>
          <p:cNvSpPr txBox="1"/>
          <p:nvPr/>
        </p:nvSpPr>
        <p:spPr>
          <a:xfrm>
            <a:off x="1731760" y="2971800"/>
            <a:ext cx="39941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r>
              <a:rPr sz="1800" b="1" spc="-85" dirty="0">
                <a:latin typeface="Arial"/>
                <a:cs typeface="Arial"/>
              </a:rPr>
              <a:t> </a:t>
            </a:r>
            <a:r>
              <a:rPr sz="1200" b="1" spc="-5" dirty="0">
                <a:solidFill>
                  <a:srgbClr val="FF0000"/>
                </a:solidFill>
                <a:latin typeface="Arial"/>
                <a:cs typeface="Arial"/>
              </a:rPr>
              <a:t>25</a:t>
            </a:r>
            <a:endParaRPr sz="1200">
              <a:latin typeface="Arial"/>
              <a:cs typeface="Arial"/>
            </a:endParaRPr>
          </a:p>
        </p:txBody>
      </p:sp>
      <p:sp>
        <p:nvSpPr>
          <p:cNvPr id="80" name="object 80"/>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1" name="object 81"/>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2" name="object 82"/>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3" name="object 83"/>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4" name="object 84"/>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5" name="object 85"/>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86" name="object 86"/>
          <p:cNvSpPr/>
          <p:nvPr/>
        </p:nvSpPr>
        <p:spPr>
          <a:xfrm>
            <a:off x="6573447" y="2758441"/>
            <a:ext cx="416982" cy="440106"/>
          </a:xfrm>
          <a:prstGeom prst="rect">
            <a:avLst/>
          </a:prstGeom>
          <a:blipFill>
            <a:blip r:embed="rId11" cstate="print"/>
            <a:stretch>
              <a:fillRect/>
            </a:stretch>
          </a:blipFill>
        </p:spPr>
        <p:txBody>
          <a:bodyPr wrap="square" lIns="0" tIns="0" rIns="0" bIns="0" rtlCol="0"/>
          <a:lstStyle/>
          <a:p>
            <a:endParaRPr/>
          </a:p>
        </p:txBody>
      </p:sp>
      <p:sp>
        <p:nvSpPr>
          <p:cNvPr id="87" name="object 87"/>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88" name="object 88"/>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89" name="object 89"/>
          <p:cNvSpPr txBox="1"/>
          <p:nvPr/>
        </p:nvSpPr>
        <p:spPr>
          <a:xfrm>
            <a:off x="5941060" y="274932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050" b="1" baseline="27777" dirty="0">
                <a:solidFill>
                  <a:srgbClr val="FF0000"/>
                </a:solidFill>
                <a:latin typeface="Arial"/>
                <a:cs typeface="Arial"/>
              </a:rPr>
              <a:t>P25</a:t>
            </a:r>
            <a:r>
              <a:rPr sz="1200" b="1" spc="15" baseline="27777" dirty="0">
                <a:solidFill>
                  <a:srgbClr val="FF0000"/>
                </a:solidFill>
                <a:latin typeface="Arial"/>
                <a:cs typeface="Arial"/>
              </a:rPr>
              <a:t> </a:t>
            </a:r>
            <a:r>
              <a:rPr sz="1800" b="1" dirty="0">
                <a:solidFill>
                  <a:srgbClr val="FF3300"/>
                </a:solidFill>
                <a:latin typeface="Arial"/>
                <a:cs typeface="Arial"/>
              </a:rPr>
              <a:t>-l</a:t>
            </a:r>
            <a:endParaRPr sz="1800" dirty="0">
              <a:latin typeface="Arial"/>
              <a:cs typeface="Arial"/>
            </a:endParaRPr>
          </a:p>
        </p:txBody>
      </p:sp>
      <p:sp>
        <p:nvSpPr>
          <p:cNvPr id="90" name="object 90"/>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1" name="object 91"/>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2" name="object 92"/>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3" name="object 93"/>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4" name="object 94"/>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5" name="object 95"/>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96" name="object 96"/>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97" name="object 97"/>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98" name="object 98"/>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99" name="object 99"/>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00" name="object 10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101" name="object 10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02" name="object 102"/>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03" name="object 10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04" name="object 104"/>
          <p:cNvSpPr txBox="1"/>
          <p:nvPr/>
        </p:nvSpPr>
        <p:spPr>
          <a:xfrm>
            <a:off x="6088218" y="5927394"/>
            <a:ext cx="1150781"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05" name="object 105"/>
          <p:cNvSpPr txBox="1"/>
          <p:nvPr/>
        </p:nvSpPr>
        <p:spPr>
          <a:xfrm>
            <a:off x="5031740" y="5020564"/>
            <a:ext cx="2571115" cy="508634"/>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p:txBody>
      </p:sp>
      <p:sp>
        <p:nvSpPr>
          <p:cNvPr id="107" name="object 107"/>
          <p:cNvSpPr/>
          <p:nvPr/>
        </p:nvSpPr>
        <p:spPr>
          <a:xfrm>
            <a:off x="4455795" y="2357452"/>
            <a:ext cx="156209" cy="124947"/>
          </a:xfrm>
          <a:prstGeom prst="rect">
            <a:avLst/>
          </a:prstGeom>
          <a:blipFill>
            <a:blip r:embed="rId22" cstate="print"/>
            <a:stretch>
              <a:fillRect/>
            </a:stretch>
          </a:blipFill>
        </p:spPr>
        <p:txBody>
          <a:bodyPr wrap="square" lIns="0" tIns="0" rIns="0" bIns="0" rtlCol="0"/>
          <a:lstStyle/>
          <a:p>
            <a:endParaRPr/>
          </a:p>
        </p:txBody>
      </p:sp>
      <p:sp>
        <p:nvSpPr>
          <p:cNvPr id="108" name="object 108"/>
          <p:cNvSpPr txBox="1"/>
          <p:nvPr/>
        </p:nvSpPr>
        <p:spPr>
          <a:xfrm>
            <a:off x="6053758" y="1175384"/>
            <a:ext cx="1950085" cy="1275715"/>
          </a:xfrm>
          <a:prstGeom prst="rect">
            <a:avLst/>
          </a:prstGeom>
        </p:spPr>
        <p:txBody>
          <a:bodyPr vert="horz" wrap="square" lIns="0" tIns="0" rIns="0" bIns="0" rtlCol="0">
            <a:spAutoFit/>
          </a:bodyPr>
          <a:lstStyle/>
          <a:p>
            <a:pPr marL="854710">
              <a:lnSpc>
                <a:spcPts val="1380"/>
              </a:lnSpc>
            </a:pPr>
            <a:r>
              <a:rPr lang="en-US" sz="1200" b="1" spc="-10" dirty="0">
                <a:latin typeface="Arial"/>
                <a:cs typeface="Arial"/>
              </a:rPr>
              <a:t>9-23-2022</a:t>
            </a:r>
            <a:endParaRPr sz="1200" dirty="0">
              <a:latin typeface="Arial"/>
              <a:cs typeface="Arial"/>
            </a:endParaRPr>
          </a:p>
          <a:p>
            <a:pPr marR="5080" algn="r">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640715">
              <a:lnSpc>
                <a:spcPct val="100000"/>
              </a:lnSpc>
              <a:spcBef>
                <a:spcPts val="105"/>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176530" algn="ctr">
              <a:lnSpc>
                <a:spcPct val="100000"/>
              </a:lnSpc>
              <a:spcBef>
                <a:spcPts val="135"/>
              </a:spcBef>
            </a:pPr>
            <a:r>
              <a:rPr sz="1800" b="1" dirty="0">
                <a:latin typeface="Arial"/>
                <a:cs typeface="Arial"/>
              </a:rPr>
              <a:t>Home</a:t>
            </a:r>
            <a:endParaRPr sz="1800" dirty="0">
              <a:latin typeface="Arial"/>
              <a:cs typeface="Arial"/>
            </a:endParaRPr>
          </a:p>
          <a:p>
            <a:pPr marL="640715">
              <a:lnSpc>
                <a:spcPts val="1100"/>
              </a:lnSpc>
              <a:spcBef>
                <a:spcPts val="245"/>
              </a:spcBef>
            </a:pPr>
            <a:r>
              <a:rPr sz="1000" b="1" spc="-10" dirty="0">
                <a:latin typeface="Arial"/>
                <a:cs typeface="Arial"/>
              </a:rPr>
              <a:t>30</a:t>
            </a:r>
            <a:endParaRPr sz="1000" dirty="0">
              <a:latin typeface="Arial"/>
              <a:cs typeface="Arial"/>
            </a:endParaRPr>
          </a:p>
          <a:p>
            <a:pPr marL="12700">
              <a:lnSpc>
                <a:spcPts val="2060"/>
              </a:lnSpc>
            </a:pPr>
            <a:r>
              <a:rPr sz="2100" b="1" baseline="7936" dirty="0">
                <a:latin typeface="Arial"/>
                <a:cs typeface="Arial"/>
              </a:rPr>
              <a:t>1 </a:t>
            </a:r>
            <a:r>
              <a:rPr sz="2700" b="1" baseline="-6172" dirty="0">
                <a:latin typeface="Arial"/>
                <a:cs typeface="Arial"/>
              </a:rPr>
              <a:t>-l </a:t>
            </a:r>
            <a:r>
              <a:rPr sz="1400" b="1" spc="-5" dirty="0">
                <a:solidFill>
                  <a:srgbClr val="FF0000"/>
                </a:solidFill>
                <a:latin typeface="Arial"/>
                <a:cs typeface="Arial"/>
              </a:rPr>
              <a:t>20 </a:t>
            </a:r>
            <a:r>
              <a:rPr sz="2100" b="1" baseline="5952" dirty="0">
                <a:solidFill>
                  <a:srgbClr val="FF0000"/>
                </a:solidFill>
                <a:latin typeface="Arial"/>
                <a:cs typeface="Arial"/>
              </a:rPr>
              <a:t>T </a:t>
            </a:r>
            <a:r>
              <a:rPr sz="2100" b="1" spc="-7" baseline="7936" dirty="0">
                <a:solidFill>
                  <a:srgbClr val="FF0000"/>
                </a:solidFill>
                <a:latin typeface="Arial"/>
                <a:cs typeface="Arial"/>
              </a:rPr>
              <a:t>21</a:t>
            </a:r>
            <a:r>
              <a:rPr sz="2100" b="1" spc="419" baseline="7936" dirty="0">
                <a:solidFill>
                  <a:srgbClr val="FF0000"/>
                </a:solidFill>
                <a:latin typeface="Arial"/>
                <a:cs typeface="Arial"/>
              </a:rPr>
              <a:t> </a:t>
            </a:r>
            <a:r>
              <a:rPr sz="2700" b="1" baseline="3086" dirty="0">
                <a:solidFill>
                  <a:srgbClr val="FF3300"/>
                </a:solidFill>
                <a:latin typeface="Arial"/>
                <a:cs typeface="Arial"/>
              </a:rPr>
              <a:t>-l</a:t>
            </a:r>
            <a:endParaRPr sz="2700" baseline="3086" dirty="0">
              <a:latin typeface="Arial"/>
              <a:cs typeface="Arial"/>
            </a:endParaRPr>
          </a:p>
        </p:txBody>
      </p:sp>
      <p:sp>
        <p:nvSpPr>
          <p:cNvPr id="109" name="object 109"/>
          <p:cNvSpPr txBox="1"/>
          <p:nvPr/>
        </p:nvSpPr>
        <p:spPr>
          <a:xfrm>
            <a:off x="3024355" y="2601976"/>
            <a:ext cx="75565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0" dirty="0">
                <a:solidFill>
                  <a:srgbClr val="FF0000"/>
                </a:solidFill>
                <a:latin typeface="Arial"/>
                <a:cs typeface="Arial"/>
              </a:rPr>
              <a:t> </a:t>
            </a:r>
            <a:r>
              <a:rPr sz="1300" b="1" dirty="0">
                <a:solidFill>
                  <a:srgbClr val="FF3300"/>
                </a:solidFill>
                <a:latin typeface="Arial"/>
                <a:cs typeface="Arial"/>
              </a:rPr>
              <a:t>22</a:t>
            </a:r>
            <a:r>
              <a:rPr sz="1300" b="1" spc="-145" dirty="0">
                <a:solidFill>
                  <a:srgbClr val="FF3300"/>
                </a:solidFill>
                <a:latin typeface="Arial"/>
                <a:cs typeface="Arial"/>
              </a:rPr>
              <a:t> </a:t>
            </a:r>
            <a:r>
              <a:rPr sz="1800" b="1" spc="-7" baseline="2314" dirty="0">
                <a:solidFill>
                  <a:srgbClr val="FF3300"/>
                </a:solidFill>
                <a:latin typeface="Arial"/>
                <a:cs typeface="Arial"/>
              </a:rPr>
              <a:t>23</a:t>
            </a:r>
            <a:endParaRPr sz="1800" baseline="2314">
              <a:latin typeface="Arial"/>
              <a:cs typeface="Arial"/>
            </a:endParaRPr>
          </a:p>
        </p:txBody>
      </p:sp>
      <p:sp>
        <p:nvSpPr>
          <p:cNvPr id="110" name="object 110"/>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11" name="Oval 110">
            <a:extLst>
              <a:ext uri="{FF2B5EF4-FFF2-40B4-BE49-F238E27FC236}">
                <a16:creationId xmlns:a16="http://schemas.microsoft.com/office/drawing/2014/main" id="{EF847106-025A-9F45-9627-B8E0C5DFF89A}"/>
              </a:ext>
            </a:extLst>
          </p:cNvPr>
          <p:cNvSpPr/>
          <p:nvPr/>
        </p:nvSpPr>
        <p:spPr>
          <a:xfrm>
            <a:off x="4683715" y="2697031"/>
            <a:ext cx="147362" cy="13958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3840" y="10794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txBox="1"/>
          <p:nvPr/>
        </p:nvSpPr>
        <p:spPr>
          <a:xfrm>
            <a:off x="6931878" y="1188720"/>
            <a:ext cx="1021080" cy="346710"/>
          </a:xfrm>
          <a:prstGeom prst="rect">
            <a:avLst/>
          </a:prstGeom>
        </p:spPr>
        <p:txBody>
          <a:bodyPr vert="horz" wrap="square" lIns="0" tIns="0" rIns="0" bIns="0" rtlCol="0">
            <a:spAutoFit/>
          </a:bodyPr>
          <a:lstStyle/>
          <a:p>
            <a:pPr marL="12700">
              <a:lnSpc>
                <a:spcPts val="1320"/>
              </a:lnSpc>
            </a:pPr>
            <a:r>
              <a:rPr lang="en-US" sz="1200" b="1" spc="-10" dirty="0">
                <a:latin typeface="Arial"/>
                <a:cs typeface="Arial"/>
              </a:rPr>
              <a:t>9-23-2022</a:t>
            </a:r>
            <a:endParaRPr sz="1200" dirty="0">
              <a:latin typeface="Arial"/>
              <a:cs typeface="Arial"/>
            </a:endParaRPr>
          </a:p>
          <a:p>
            <a:pPr marL="43307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6" name="object 6"/>
          <p:cNvSpPr/>
          <p:nvPr/>
        </p:nvSpPr>
        <p:spPr>
          <a:xfrm>
            <a:off x="28003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754406" y="5583047"/>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386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9" name="object 9"/>
          <p:cNvSpPr txBox="1"/>
          <p:nvPr/>
        </p:nvSpPr>
        <p:spPr>
          <a:xfrm>
            <a:off x="41306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0" name="object 10"/>
          <p:cNvSpPr/>
          <p:nvPr/>
        </p:nvSpPr>
        <p:spPr>
          <a:xfrm>
            <a:off x="4724400" y="5466944"/>
            <a:ext cx="3485765" cy="1219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745826" y="6240628"/>
            <a:ext cx="303530" cy="107950"/>
          </a:xfrm>
          <a:custGeom>
            <a:avLst/>
            <a:gdLst/>
            <a:ahLst/>
            <a:cxnLst/>
            <a:rect l="l" t="t" r="r" b="b"/>
            <a:pathLst>
              <a:path w="303529" h="107950">
                <a:moveTo>
                  <a:pt x="0" y="107721"/>
                </a:moveTo>
                <a:lnTo>
                  <a:pt x="303110" y="107721"/>
                </a:lnTo>
                <a:lnTo>
                  <a:pt x="303110" y="0"/>
                </a:lnTo>
                <a:lnTo>
                  <a:pt x="0" y="0"/>
                </a:lnTo>
                <a:lnTo>
                  <a:pt x="0" y="107721"/>
                </a:lnTo>
                <a:close/>
              </a:path>
            </a:pathLst>
          </a:custGeom>
          <a:solidFill>
            <a:srgbClr val="FFFFFF"/>
          </a:solidFill>
        </p:spPr>
        <p:txBody>
          <a:bodyPr wrap="square" lIns="0" tIns="0" rIns="0" bIns="0" rtlCol="0"/>
          <a:lstStyle/>
          <a:p>
            <a:endParaRPr/>
          </a:p>
        </p:txBody>
      </p:sp>
      <p:sp>
        <p:nvSpPr>
          <p:cNvPr id="12" name="object 12"/>
          <p:cNvSpPr/>
          <p:nvPr/>
        </p:nvSpPr>
        <p:spPr>
          <a:xfrm>
            <a:off x="300061" y="6243661"/>
            <a:ext cx="542876" cy="192182"/>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3627719" y="6016662"/>
            <a:ext cx="1106316"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14" name="object 14"/>
          <p:cNvSpPr txBox="1"/>
          <p:nvPr/>
        </p:nvSpPr>
        <p:spPr>
          <a:xfrm>
            <a:off x="3807428"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5" name="object 15"/>
          <p:cNvSpPr txBox="1"/>
          <p:nvPr/>
        </p:nvSpPr>
        <p:spPr>
          <a:xfrm>
            <a:off x="5888002" y="5927394"/>
            <a:ext cx="1426593"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6" name="object 16"/>
          <p:cNvSpPr/>
          <p:nvPr/>
        </p:nvSpPr>
        <p:spPr>
          <a:xfrm>
            <a:off x="3837999" y="1061018"/>
            <a:ext cx="1438275" cy="4361180"/>
          </a:xfrm>
          <a:custGeom>
            <a:avLst/>
            <a:gdLst/>
            <a:ahLst/>
            <a:cxnLst/>
            <a:rect l="l" t="t" r="r" b="b"/>
            <a:pathLst>
              <a:path w="1438275" h="4361180">
                <a:moveTo>
                  <a:pt x="0" y="4150702"/>
                </a:moveTo>
                <a:lnTo>
                  <a:pt x="32960" y="4361122"/>
                </a:lnTo>
                <a:lnTo>
                  <a:pt x="133359" y="4257979"/>
                </a:lnTo>
                <a:lnTo>
                  <a:pt x="85796" y="4257979"/>
                </a:lnTo>
                <a:lnTo>
                  <a:pt x="49491" y="4246418"/>
                </a:lnTo>
                <a:lnTo>
                  <a:pt x="54112" y="4231909"/>
                </a:lnTo>
                <a:lnTo>
                  <a:pt x="0" y="4150702"/>
                </a:lnTo>
                <a:close/>
              </a:path>
              <a:path w="1438275" h="4361180">
                <a:moveTo>
                  <a:pt x="90416" y="4243469"/>
                </a:moveTo>
                <a:lnTo>
                  <a:pt x="67684" y="4252194"/>
                </a:lnTo>
                <a:lnTo>
                  <a:pt x="85796" y="4257979"/>
                </a:lnTo>
                <a:lnTo>
                  <a:pt x="90416" y="4243469"/>
                </a:lnTo>
                <a:close/>
              </a:path>
              <a:path w="1438275" h="4361180">
                <a:moveTo>
                  <a:pt x="181519" y="4208503"/>
                </a:moveTo>
                <a:lnTo>
                  <a:pt x="90416" y="4243469"/>
                </a:lnTo>
                <a:lnTo>
                  <a:pt x="85796" y="4257979"/>
                </a:lnTo>
                <a:lnTo>
                  <a:pt x="133359" y="4257979"/>
                </a:lnTo>
                <a:lnTo>
                  <a:pt x="181519" y="4208503"/>
                </a:lnTo>
                <a:close/>
              </a:path>
              <a:path w="1438275" h="4361180">
                <a:moveTo>
                  <a:pt x="67659" y="4252204"/>
                </a:moveTo>
                <a:close/>
              </a:path>
              <a:path w="1438275" h="4361180">
                <a:moveTo>
                  <a:pt x="1401648" y="0"/>
                </a:moveTo>
                <a:lnTo>
                  <a:pt x="54112" y="4231909"/>
                </a:lnTo>
                <a:lnTo>
                  <a:pt x="67628" y="4252194"/>
                </a:lnTo>
                <a:lnTo>
                  <a:pt x="90416" y="4243469"/>
                </a:lnTo>
                <a:lnTo>
                  <a:pt x="1437952" y="11559"/>
                </a:lnTo>
                <a:lnTo>
                  <a:pt x="1401648" y="0"/>
                </a:lnTo>
                <a:close/>
              </a:path>
              <a:path w="1438275" h="4361180">
                <a:moveTo>
                  <a:pt x="54112" y="4231909"/>
                </a:moveTo>
                <a:lnTo>
                  <a:pt x="49491" y="4246418"/>
                </a:lnTo>
                <a:lnTo>
                  <a:pt x="67628" y="4252194"/>
                </a:lnTo>
                <a:lnTo>
                  <a:pt x="54112" y="4231909"/>
                </a:lnTo>
                <a:close/>
              </a:path>
            </a:pathLst>
          </a:custGeom>
          <a:solidFill>
            <a:srgbClr val="0070C0"/>
          </a:solidFill>
        </p:spPr>
        <p:txBody>
          <a:bodyPr wrap="square" lIns="0" tIns="0" rIns="0" bIns="0" rtlCol="0"/>
          <a:lstStyle/>
          <a:p>
            <a:endParaRPr/>
          </a:p>
        </p:txBody>
      </p:sp>
      <p:sp>
        <p:nvSpPr>
          <p:cNvPr id="17" name="object 17"/>
          <p:cNvSpPr/>
          <p:nvPr/>
        </p:nvSpPr>
        <p:spPr>
          <a:xfrm rot="21328570">
            <a:off x="3327044" y="658632"/>
            <a:ext cx="232410" cy="5417185"/>
          </a:xfrm>
          <a:custGeom>
            <a:avLst/>
            <a:gdLst/>
            <a:ahLst/>
            <a:cxnLst/>
            <a:rect l="l" t="t" r="r" b="b"/>
            <a:pathLst>
              <a:path w="232410" h="5417185">
                <a:moveTo>
                  <a:pt x="41451" y="5228266"/>
                </a:moveTo>
                <a:lnTo>
                  <a:pt x="140964" y="5416574"/>
                </a:lnTo>
                <a:lnTo>
                  <a:pt x="194728" y="5302710"/>
                </a:lnTo>
                <a:lnTo>
                  <a:pt x="119346" y="5302710"/>
                </a:lnTo>
                <a:lnTo>
                  <a:pt x="119004" y="5287496"/>
                </a:lnTo>
                <a:lnTo>
                  <a:pt x="41451" y="5228266"/>
                </a:lnTo>
                <a:close/>
              </a:path>
              <a:path w="232410" h="5417185">
                <a:moveTo>
                  <a:pt x="119004" y="5287496"/>
                </a:moveTo>
                <a:lnTo>
                  <a:pt x="119346" y="5302710"/>
                </a:lnTo>
                <a:lnTo>
                  <a:pt x="138365" y="5302282"/>
                </a:lnTo>
                <a:lnTo>
                  <a:pt x="119004" y="5287496"/>
                </a:lnTo>
                <a:close/>
              </a:path>
              <a:path w="232410" h="5417185">
                <a:moveTo>
                  <a:pt x="138365" y="5302282"/>
                </a:moveTo>
                <a:lnTo>
                  <a:pt x="119346" y="5302710"/>
                </a:lnTo>
                <a:lnTo>
                  <a:pt x="194728" y="5302710"/>
                </a:lnTo>
                <a:lnTo>
                  <a:pt x="194920" y="5302303"/>
                </a:lnTo>
                <a:lnTo>
                  <a:pt x="138391" y="5302303"/>
                </a:lnTo>
                <a:close/>
              </a:path>
              <a:path w="232410" h="5417185">
                <a:moveTo>
                  <a:pt x="231903" y="5223978"/>
                </a:moveTo>
                <a:lnTo>
                  <a:pt x="157094" y="5286638"/>
                </a:lnTo>
                <a:lnTo>
                  <a:pt x="157436" y="5301853"/>
                </a:lnTo>
                <a:lnTo>
                  <a:pt x="138417" y="5302281"/>
                </a:lnTo>
                <a:lnTo>
                  <a:pt x="194920" y="5302303"/>
                </a:lnTo>
                <a:lnTo>
                  <a:pt x="231903" y="5223978"/>
                </a:lnTo>
                <a:close/>
              </a:path>
              <a:path w="232410" h="5417185">
                <a:moveTo>
                  <a:pt x="38089" y="0"/>
                </a:moveTo>
                <a:lnTo>
                  <a:pt x="0" y="858"/>
                </a:lnTo>
                <a:lnTo>
                  <a:pt x="119004" y="5287496"/>
                </a:lnTo>
                <a:lnTo>
                  <a:pt x="138365" y="5302282"/>
                </a:lnTo>
                <a:lnTo>
                  <a:pt x="157094" y="5286638"/>
                </a:lnTo>
                <a:lnTo>
                  <a:pt x="38089" y="0"/>
                </a:lnTo>
                <a:close/>
              </a:path>
              <a:path w="232410" h="5417185">
                <a:moveTo>
                  <a:pt x="157094" y="5286638"/>
                </a:moveTo>
                <a:lnTo>
                  <a:pt x="138417" y="5302281"/>
                </a:lnTo>
                <a:lnTo>
                  <a:pt x="157436" y="5301853"/>
                </a:lnTo>
                <a:lnTo>
                  <a:pt x="157094" y="5286638"/>
                </a:lnTo>
                <a:close/>
              </a:path>
            </a:pathLst>
          </a:custGeom>
          <a:solidFill>
            <a:srgbClr val="0070C0"/>
          </a:solidFill>
        </p:spPr>
        <p:txBody>
          <a:bodyPr wrap="square" lIns="0" tIns="0" rIns="0" bIns="0" rtlCol="0"/>
          <a:lstStyle/>
          <a:p>
            <a:endParaRPr/>
          </a:p>
        </p:txBody>
      </p:sp>
      <p:sp>
        <p:nvSpPr>
          <p:cNvPr id="18" name="object 18"/>
          <p:cNvSpPr/>
          <p:nvPr/>
        </p:nvSpPr>
        <p:spPr>
          <a:xfrm>
            <a:off x="6327877" y="683629"/>
            <a:ext cx="701675" cy="5316855"/>
          </a:xfrm>
          <a:custGeom>
            <a:avLst/>
            <a:gdLst/>
            <a:ahLst/>
            <a:cxnLst/>
            <a:rect l="l" t="t" r="r" b="b"/>
            <a:pathLst>
              <a:path w="701675" h="5316855">
                <a:moveTo>
                  <a:pt x="0" y="5116601"/>
                </a:moveTo>
                <a:lnTo>
                  <a:pt x="72920" y="5316715"/>
                </a:lnTo>
                <a:lnTo>
                  <a:pt x="145568" y="5205309"/>
                </a:lnTo>
                <a:lnTo>
                  <a:pt x="104874" y="5205309"/>
                </a:lnTo>
                <a:lnTo>
                  <a:pt x="86131" y="5203159"/>
                </a:lnTo>
                <a:lnTo>
                  <a:pt x="85945" y="5203159"/>
                </a:lnTo>
                <a:lnTo>
                  <a:pt x="67021" y="5200967"/>
                </a:lnTo>
                <a:lnTo>
                  <a:pt x="68756" y="5185847"/>
                </a:lnTo>
                <a:lnTo>
                  <a:pt x="0" y="5116601"/>
                </a:lnTo>
                <a:close/>
              </a:path>
              <a:path w="701675" h="5316855">
                <a:moveTo>
                  <a:pt x="106608" y="5190189"/>
                </a:moveTo>
                <a:lnTo>
                  <a:pt x="85974" y="5203141"/>
                </a:lnTo>
                <a:lnTo>
                  <a:pt x="104874" y="5205309"/>
                </a:lnTo>
                <a:lnTo>
                  <a:pt x="106608" y="5190189"/>
                </a:lnTo>
                <a:close/>
              </a:path>
              <a:path w="701675" h="5316855">
                <a:moveTo>
                  <a:pt x="189257" y="5138310"/>
                </a:moveTo>
                <a:lnTo>
                  <a:pt x="106608" y="5190189"/>
                </a:lnTo>
                <a:lnTo>
                  <a:pt x="104874" y="5205309"/>
                </a:lnTo>
                <a:lnTo>
                  <a:pt x="145568" y="5205309"/>
                </a:lnTo>
                <a:lnTo>
                  <a:pt x="189257" y="5138310"/>
                </a:lnTo>
                <a:close/>
              </a:path>
              <a:path w="701675" h="5316855">
                <a:moveTo>
                  <a:pt x="85974" y="5203141"/>
                </a:moveTo>
                <a:lnTo>
                  <a:pt x="86131" y="5203159"/>
                </a:lnTo>
                <a:lnTo>
                  <a:pt x="85974" y="5203141"/>
                </a:lnTo>
                <a:close/>
              </a:path>
              <a:path w="701675" h="5316855">
                <a:moveTo>
                  <a:pt x="663595" y="0"/>
                </a:moveTo>
                <a:lnTo>
                  <a:pt x="68756" y="5185847"/>
                </a:lnTo>
                <a:lnTo>
                  <a:pt x="85922" y="5203135"/>
                </a:lnTo>
                <a:lnTo>
                  <a:pt x="106608" y="5190189"/>
                </a:lnTo>
                <a:lnTo>
                  <a:pt x="701447" y="4342"/>
                </a:lnTo>
                <a:lnTo>
                  <a:pt x="663595" y="0"/>
                </a:lnTo>
                <a:close/>
              </a:path>
              <a:path w="701675" h="5316855">
                <a:moveTo>
                  <a:pt x="68756" y="5185847"/>
                </a:moveTo>
                <a:lnTo>
                  <a:pt x="67021" y="5200967"/>
                </a:lnTo>
                <a:lnTo>
                  <a:pt x="85922" y="5203135"/>
                </a:lnTo>
                <a:lnTo>
                  <a:pt x="68756" y="5185847"/>
                </a:lnTo>
                <a:close/>
              </a:path>
            </a:pathLst>
          </a:custGeom>
          <a:solidFill>
            <a:srgbClr val="0070C0"/>
          </a:solidFill>
        </p:spPr>
        <p:txBody>
          <a:bodyPr wrap="square" lIns="0" tIns="0" rIns="0" bIns="0" rtlCol="0"/>
          <a:lstStyle/>
          <a:p>
            <a:endParaRPr/>
          </a:p>
        </p:txBody>
      </p:sp>
      <p:sp>
        <p:nvSpPr>
          <p:cNvPr id="19" name="object 19"/>
          <p:cNvSpPr txBox="1">
            <a:spLocks noGrp="1"/>
          </p:cNvSpPr>
          <p:nvPr>
            <p:ph type="title"/>
          </p:nvPr>
        </p:nvSpPr>
        <p:spPr>
          <a:xfrm>
            <a:off x="334168" y="2031"/>
            <a:ext cx="8319770" cy="609600"/>
          </a:xfrm>
          <a:prstGeom prst="rect">
            <a:avLst/>
          </a:prstGeom>
        </p:spPr>
        <p:txBody>
          <a:bodyPr vert="horz" wrap="square" lIns="0" tIns="0" rIns="0" bIns="0" rtlCol="0">
            <a:spAutoFit/>
          </a:bodyPr>
          <a:lstStyle/>
          <a:p>
            <a:pPr marL="1906270" marR="5080" indent="-1894205">
              <a:lnSpc>
                <a:spcPct val="100000"/>
              </a:lnSpc>
            </a:pPr>
            <a:r>
              <a:rPr sz="2000" b="1" spc="-5" dirty="0">
                <a:solidFill>
                  <a:srgbClr val="FF0000"/>
                </a:solidFill>
                <a:latin typeface="Arial"/>
                <a:cs typeface="Arial"/>
              </a:rPr>
              <a:t>Complete the top section </a:t>
            </a:r>
            <a:r>
              <a:rPr sz="2000" b="1" dirty="0">
                <a:solidFill>
                  <a:srgbClr val="FF0000"/>
                </a:solidFill>
                <a:latin typeface="Arial"/>
                <a:cs typeface="Arial"/>
              </a:rPr>
              <a:t>of </a:t>
            </a:r>
            <a:r>
              <a:rPr sz="2000" b="1" spc="-5" dirty="0">
                <a:solidFill>
                  <a:srgbClr val="FF0000"/>
                </a:solidFill>
                <a:latin typeface="Arial"/>
                <a:cs typeface="Arial"/>
              </a:rPr>
              <a:t>the score sheet; </a:t>
            </a:r>
            <a:r>
              <a:rPr sz="2000" b="1" spc="-10" dirty="0">
                <a:solidFill>
                  <a:srgbClr val="FF0000"/>
                </a:solidFill>
                <a:latin typeface="Arial"/>
                <a:cs typeface="Arial"/>
              </a:rPr>
              <a:t>fill </a:t>
            </a:r>
            <a:r>
              <a:rPr sz="2000" b="1" spc="-5" dirty="0">
                <a:solidFill>
                  <a:srgbClr val="FF0000"/>
                </a:solidFill>
                <a:latin typeface="Arial"/>
                <a:cs typeface="Arial"/>
              </a:rPr>
              <a:t>in names </a:t>
            </a:r>
            <a:r>
              <a:rPr sz="2000" b="1" dirty="0">
                <a:solidFill>
                  <a:srgbClr val="FF0000"/>
                </a:solidFill>
                <a:latin typeface="Arial"/>
                <a:cs typeface="Arial"/>
              </a:rPr>
              <a:t>of </a:t>
            </a:r>
            <a:r>
              <a:rPr sz="2000" b="1" spc="-10" dirty="0">
                <a:solidFill>
                  <a:srgbClr val="FF0000"/>
                </a:solidFill>
                <a:latin typeface="Arial"/>
                <a:cs typeface="Arial"/>
              </a:rPr>
              <a:t>officials,  </a:t>
            </a:r>
            <a:r>
              <a:rPr sz="2000" b="1" spc="-5" dirty="0">
                <a:solidFill>
                  <a:srgbClr val="FF0000"/>
                </a:solidFill>
                <a:latin typeface="Arial"/>
                <a:cs typeface="Arial"/>
              </a:rPr>
              <a:t>scorer, libero tracker </a:t>
            </a:r>
            <a:r>
              <a:rPr sz="2000" b="1" dirty="0">
                <a:solidFill>
                  <a:srgbClr val="FF0000"/>
                </a:solidFill>
                <a:latin typeface="Arial"/>
                <a:cs typeface="Arial"/>
              </a:rPr>
              <a:t>and </a:t>
            </a:r>
            <a:r>
              <a:rPr sz="2000" b="1" spc="-5" dirty="0">
                <a:solidFill>
                  <a:srgbClr val="FF0000"/>
                </a:solidFill>
                <a:latin typeface="Arial"/>
                <a:cs typeface="Arial"/>
              </a:rPr>
              <a:t>line</a:t>
            </a:r>
            <a:r>
              <a:rPr sz="2000" b="1" spc="-20" dirty="0">
                <a:solidFill>
                  <a:srgbClr val="FF0000"/>
                </a:solidFill>
                <a:latin typeface="Arial"/>
                <a:cs typeface="Arial"/>
              </a:rPr>
              <a:t> </a:t>
            </a:r>
            <a:r>
              <a:rPr sz="2000" b="1" spc="-5" dirty="0">
                <a:solidFill>
                  <a:srgbClr val="FF0000"/>
                </a:solidFill>
                <a:latin typeface="Arial"/>
                <a:cs typeface="Arial"/>
              </a:rPr>
              <a:t>judges.</a:t>
            </a:r>
            <a:endParaRPr sz="2000" dirty="0">
              <a:latin typeface="Arial"/>
              <a:cs typeface="Arial"/>
            </a:endParaRPr>
          </a:p>
        </p:txBody>
      </p:sp>
      <p:sp>
        <p:nvSpPr>
          <p:cNvPr id="20" name="object 20"/>
          <p:cNvSpPr txBox="1"/>
          <p:nvPr/>
        </p:nvSpPr>
        <p:spPr>
          <a:xfrm>
            <a:off x="825531" y="624839"/>
            <a:ext cx="6489065" cy="582295"/>
          </a:xfrm>
          <a:prstGeom prst="rect">
            <a:avLst/>
          </a:prstGeom>
        </p:spPr>
        <p:txBody>
          <a:bodyPr vert="horz" wrap="square" lIns="0" tIns="0" rIns="0" bIns="0" rtlCol="0">
            <a:spAutoFit/>
          </a:bodyPr>
          <a:lstStyle/>
          <a:p>
            <a:pPr marL="12700">
              <a:lnSpc>
                <a:spcPts val="2130"/>
              </a:lnSpc>
            </a:pPr>
            <a:r>
              <a:rPr sz="1800" b="1" spc="-5" dirty="0">
                <a:solidFill>
                  <a:srgbClr val="FF0000"/>
                </a:solidFill>
                <a:latin typeface="Arial"/>
                <a:cs typeface="Arial"/>
              </a:rPr>
              <a:t>Visitor </a:t>
            </a:r>
            <a:r>
              <a:rPr sz="1800" b="1" dirty="0">
                <a:solidFill>
                  <a:srgbClr val="FF0000"/>
                </a:solidFill>
                <a:latin typeface="Arial"/>
                <a:cs typeface="Arial"/>
              </a:rPr>
              <a:t>playing Home in a </a:t>
            </a:r>
            <a:r>
              <a:rPr sz="1800" b="1" spc="-5" dirty="0">
                <a:solidFill>
                  <a:srgbClr val="FF0000"/>
                </a:solidFill>
                <a:latin typeface="Arial"/>
                <a:cs typeface="Arial"/>
              </a:rPr>
              <a:t>scheduled 7:30 </a:t>
            </a:r>
            <a:r>
              <a:rPr sz="1800" b="1" dirty="0">
                <a:solidFill>
                  <a:srgbClr val="FF0000"/>
                </a:solidFill>
                <a:latin typeface="Arial"/>
                <a:cs typeface="Arial"/>
              </a:rPr>
              <a:t>pm </a:t>
            </a:r>
            <a:r>
              <a:rPr sz="1800" b="1" spc="-5" dirty="0">
                <a:solidFill>
                  <a:srgbClr val="FF0000"/>
                </a:solidFill>
                <a:latin typeface="Arial"/>
                <a:cs typeface="Arial"/>
              </a:rPr>
              <a:t>Varsity</a:t>
            </a:r>
            <a:r>
              <a:rPr sz="1800" b="1" spc="-75" dirty="0">
                <a:solidFill>
                  <a:srgbClr val="FF0000"/>
                </a:solidFill>
                <a:latin typeface="Arial"/>
                <a:cs typeface="Arial"/>
              </a:rPr>
              <a:t> </a:t>
            </a:r>
            <a:r>
              <a:rPr sz="1800" b="1" spc="-5" dirty="0">
                <a:solidFill>
                  <a:srgbClr val="FF0000"/>
                </a:solidFill>
                <a:latin typeface="Arial"/>
                <a:cs typeface="Arial"/>
              </a:rPr>
              <a:t>Match.</a:t>
            </a:r>
            <a:endParaRPr sz="1800" dirty="0">
              <a:latin typeface="Arial"/>
              <a:cs typeface="Arial"/>
            </a:endParaRPr>
          </a:p>
          <a:p>
            <a:pPr marL="1101725">
              <a:lnSpc>
                <a:spcPts val="2370"/>
              </a:lnSpc>
            </a:pPr>
            <a:r>
              <a:rPr sz="2000" b="1" dirty="0">
                <a:solidFill>
                  <a:srgbClr val="FF0000"/>
                </a:solidFill>
                <a:latin typeface="Arial"/>
                <a:cs typeface="Arial"/>
              </a:rPr>
              <a:t>- </a:t>
            </a:r>
            <a:r>
              <a:rPr sz="2000" b="1" spc="-5" dirty="0">
                <a:solidFill>
                  <a:srgbClr val="FF0000"/>
                </a:solidFill>
                <a:latin typeface="Arial"/>
                <a:cs typeface="Arial"/>
              </a:rPr>
              <a:t>THIS IS </a:t>
            </a:r>
            <a:r>
              <a:rPr sz="2000" b="1" dirty="0">
                <a:solidFill>
                  <a:srgbClr val="FF0000"/>
                </a:solidFill>
                <a:latin typeface="Arial"/>
                <a:cs typeface="Arial"/>
              </a:rPr>
              <a:t>THE </a:t>
            </a:r>
            <a:r>
              <a:rPr sz="2000" b="1" spc="-5" dirty="0">
                <a:solidFill>
                  <a:srgbClr val="FF0000"/>
                </a:solidFill>
                <a:latin typeface="Arial"/>
                <a:cs typeface="Arial"/>
              </a:rPr>
              <a:t>FIRST </a:t>
            </a:r>
            <a:r>
              <a:rPr sz="2000" b="1" dirty="0">
                <a:solidFill>
                  <a:srgbClr val="FF0000"/>
                </a:solidFill>
                <a:latin typeface="Arial"/>
                <a:cs typeface="Arial"/>
              </a:rPr>
              <a:t>SET </a:t>
            </a:r>
            <a:r>
              <a:rPr sz="2000" b="1" spc="-5" dirty="0">
                <a:solidFill>
                  <a:srgbClr val="FF0000"/>
                </a:solidFill>
                <a:latin typeface="Arial"/>
                <a:cs typeface="Arial"/>
              </a:rPr>
              <a:t>OF </a:t>
            </a:r>
            <a:r>
              <a:rPr sz="2000" b="1" dirty="0">
                <a:solidFill>
                  <a:srgbClr val="FF0000"/>
                </a:solidFill>
                <a:latin typeface="Arial"/>
                <a:cs typeface="Arial"/>
              </a:rPr>
              <a:t>THE MATCH</a:t>
            </a:r>
            <a:r>
              <a:rPr sz="2000" b="1" spc="-70" dirty="0">
                <a:solidFill>
                  <a:srgbClr val="FF0000"/>
                </a:solidFill>
                <a:latin typeface="Arial"/>
                <a:cs typeface="Arial"/>
              </a:rPr>
              <a:t> </a:t>
            </a:r>
            <a:r>
              <a:rPr sz="2000" b="1" dirty="0">
                <a:solidFill>
                  <a:srgbClr val="FF0000"/>
                </a:solidFill>
                <a:latin typeface="Arial"/>
                <a:cs typeface="Arial"/>
              </a:rPr>
              <a:t>-</a:t>
            </a:r>
            <a:endParaRPr sz="2000" dirty="0">
              <a:latin typeface="Arial"/>
              <a:cs typeface="Arial"/>
            </a:endParaRPr>
          </a:p>
        </p:txBody>
      </p:sp>
      <p:sp>
        <p:nvSpPr>
          <p:cNvPr id="21" name="object 21"/>
          <p:cNvSpPr/>
          <p:nvPr/>
        </p:nvSpPr>
        <p:spPr>
          <a:xfrm>
            <a:off x="8494738" y="1066798"/>
            <a:ext cx="649605" cy="5791200"/>
          </a:xfrm>
          <a:custGeom>
            <a:avLst/>
            <a:gdLst/>
            <a:ahLst/>
            <a:cxnLst/>
            <a:rect l="l" t="t" r="r" b="b"/>
            <a:pathLst>
              <a:path w="649604" h="5791200">
                <a:moveTo>
                  <a:pt x="649262" y="0"/>
                </a:moveTo>
                <a:lnTo>
                  <a:pt x="0" y="0"/>
                </a:lnTo>
                <a:lnTo>
                  <a:pt x="0" y="5791201"/>
                </a:lnTo>
                <a:lnTo>
                  <a:pt x="649262" y="5791201"/>
                </a:lnTo>
                <a:lnTo>
                  <a:pt x="649262" y="0"/>
                </a:lnTo>
                <a:close/>
              </a:path>
            </a:pathLst>
          </a:custGeom>
          <a:solidFill>
            <a:srgbClr val="FFFFFF"/>
          </a:solid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5419" y="69088"/>
            <a:ext cx="8793161" cy="638122"/>
          </a:xfrm>
          <a:prstGeom prst="rect">
            <a:avLst/>
          </a:prstGeom>
        </p:spPr>
        <p:txBody>
          <a:bodyPr vert="horz" wrap="square" lIns="0" tIns="266191" rIns="0" bIns="0" rtlCol="0">
            <a:spAutoFit/>
          </a:bodyPr>
          <a:lstStyle/>
          <a:p>
            <a:pPr marL="349250">
              <a:lnSpc>
                <a:spcPct val="100000"/>
              </a:lnSpc>
            </a:pPr>
            <a:r>
              <a:rPr sz="2400" b="1" spc="-5" dirty="0">
                <a:solidFill>
                  <a:srgbClr val="FF0000"/>
                </a:solidFill>
                <a:latin typeface="Arial"/>
                <a:cs typeface="Arial"/>
              </a:rPr>
              <a:t>Visitor </a:t>
            </a:r>
            <a:r>
              <a:rPr sz="2400" b="1" dirty="0">
                <a:solidFill>
                  <a:srgbClr val="FF0000"/>
                </a:solidFill>
                <a:latin typeface="Arial"/>
                <a:cs typeface="Arial"/>
              </a:rPr>
              <a:t>serves a </a:t>
            </a:r>
            <a:r>
              <a:rPr sz="2400" b="1" spc="-5" dirty="0">
                <a:solidFill>
                  <a:srgbClr val="FF0000"/>
                </a:solidFill>
                <a:latin typeface="Arial"/>
                <a:cs typeface="Arial"/>
              </a:rPr>
              <a:t>loss of rally </a:t>
            </a:r>
            <a:r>
              <a:rPr sz="2400" b="1" dirty="0">
                <a:solidFill>
                  <a:srgbClr val="FF0000"/>
                </a:solidFill>
                <a:latin typeface="Arial"/>
                <a:cs typeface="Arial"/>
              </a:rPr>
              <a:t>- </a:t>
            </a:r>
            <a:r>
              <a:rPr sz="2400" b="1" spc="-5" dirty="0">
                <a:solidFill>
                  <a:srgbClr val="FF0000"/>
                </a:solidFill>
                <a:latin typeface="Arial"/>
                <a:cs typeface="Arial"/>
              </a:rPr>
              <a:t>Home </a:t>
            </a:r>
            <a:r>
              <a:rPr sz="2400" b="1" dirty="0">
                <a:solidFill>
                  <a:srgbClr val="FF0000"/>
                </a:solidFill>
                <a:latin typeface="Arial"/>
                <a:cs typeface="Arial"/>
              </a:rPr>
              <a:t>serves </a:t>
            </a:r>
            <a:r>
              <a:rPr lang="en-US" sz="2400" b="1" dirty="0">
                <a:solidFill>
                  <a:srgbClr val="FF0000"/>
                </a:solidFill>
                <a:latin typeface="Arial"/>
                <a:cs typeface="Arial"/>
              </a:rPr>
              <a:t>set</a:t>
            </a:r>
            <a:r>
              <a:rPr sz="2400" b="1" spc="-90" dirty="0">
                <a:solidFill>
                  <a:srgbClr val="FF0000"/>
                </a:solidFill>
                <a:latin typeface="Arial"/>
                <a:cs typeface="Arial"/>
              </a:rPr>
              <a:t> </a:t>
            </a:r>
            <a:r>
              <a:rPr sz="2400" b="1" spc="-5" dirty="0">
                <a:solidFill>
                  <a:srgbClr val="FF0000"/>
                </a:solidFill>
                <a:latin typeface="Arial"/>
                <a:cs typeface="Arial"/>
              </a:rPr>
              <a:t>point.</a:t>
            </a:r>
            <a:endParaRPr sz="2400" dirty="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2952750" y="1504950"/>
            <a:ext cx="876300" cy="1905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p:nvPr/>
        </p:nvSpPr>
        <p:spPr>
          <a:xfrm>
            <a:off x="3831630" y="2386600"/>
            <a:ext cx="149153" cy="8290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2" name="object 12"/>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3" name="object 13"/>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4" name="object 14"/>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5" name="object 15"/>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6" name="object 16"/>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7" name="object 17"/>
          <p:cNvSpPr/>
          <p:nvPr/>
        </p:nvSpPr>
        <p:spPr>
          <a:xfrm>
            <a:off x="6016327" y="4728879"/>
            <a:ext cx="160301" cy="146754"/>
          </a:xfrm>
          <a:prstGeom prst="rect">
            <a:avLst/>
          </a:prstGeom>
          <a:blipFill>
            <a:blip r:embed="rId8" cstate="print"/>
            <a:stretch>
              <a:fillRect/>
            </a:stretch>
          </a:blipFill>
        </p:spPr>
        <p:txBody>
          <a:bodyPr wrap="square" lIns="0" tIns="0" rIns="0" bIns="0" rtlCol="0"/>
          <a:lstStyle/>
          <a:p>
            <a:endParaRPr/>
          </a:p>
        </p:txBody>
      </p:sp>
      <p:sp>
        <p:nvSpPr>
          <p:cNvPr id="18" name="object 18"/>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9" name="object 19"/>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0" name="object 20"/>
          <p:cNvSpPr/>
          <p:nvPr/>
        </p:nvSpPr>
        <p:spPr>
          <a:xfrm>
            <a:off x="4453328" y="2358109"/>
            <a:ext cx="152400" cy="132080"/>
          </a:xfrm>
          <a:custGeom>
            <a:avLst/>
            <a:gdLst/>
            <a:ahLst/>
            <a:cxnLst/>
            <a:rect l="l" t="t" r="r" b="b"/>
            <a:pathLst>
              <a:path w="152400" h="132080">
                <a:moveTo>
                  <a:pt x="0" y="0"/>
                </a:moveTo>
                <a:lnTo>
                  <a:pt x="152400" y="0"/>
                </a:lnTo>
                <a:lnTo>
                  <a:pt x="152400" y="132005"/>
                </a:lnTo>
                <a:lnTo>
                  <a:pt x="0" y="132005"/>
                </a:lnTo>
                <a:lnTo>
                  <a:pt x="0" y="0"/>
                </a:lnTo>
                <a:close/>
              </a:path>
            </a:pathLst>
          </a:custGeom>
          <a:ln w="12700">
            <a:solidFill>
              <a:srgbClr val="000000"/>
            </a:solidFill>
          </a:ln>
        </p:spPr>
        <p:txBody>
          <a:bodyPr wrap="square" lIns="0" tIns="0" rIns="0" bIns="0" rtlCol="0"/>
          <a:lstStyle/>
          <a:p>
            <a:endParaRPr/>
          </a:p>
        </p:txBody>
      </p:sp>
      <p:sp>
        <p:nvSpPr>
          <p:cNvPr id="21" name="object 21"/>
          <p:cNvSpPr txBox="1"/>
          <p:nvPr/>
        </p:nvSpPr>
        <p:spPr>
          <a:xfrm>
            <a:off x="6252355" y="2579623"/>
            <a:ext cx="53594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3 4</a:t>
            </a:r>
            <a:r>
              <a:rPr sz="1600" b="1" spc="350" dirty="0">
                <a:latin typeface="Arial"/>
                <a:cs typeface="Arial"/>
              </a:rPr>
              <a:t> </a:t>
            </a:r>
            <a:r>
              <a:rPr sz="1600" b="1" dirty="0">
                <a:latin typeface="Arial"/>
                <a:cs typeface="Arial"/>
              </a:rPr>
              <a:t>5</a:t>
            </a:r>
            <a:endParaRPr sz="1600">
              <a:latin typeface="Arial"/>
              <a:cs typeface="Arial"/>
            </a:endParaRPr>
          </a:p>
        </p:txBody>
      </p:sp>
      <p:sp>
        <p:nvSpPr>
          <p:cNvPr id="22" name="object 22"/>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3" name="object 23"/>
          <p:cNvSpPr txBox="1"/>
          <p:nvPr/>
        </p:nvSpPr>
        <p:spPr>
          <a:xfrm>
            <a:off x="7317740" y="2560320"/>
            <a:ext cx="76454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05" dirty="0">
                <a:latin typeface="Arial"/>
                <a:cs typeface="Arial"/>
              </a:rPr>
              <a:t> </a:t>
            </a:r>
            <a:r>
              <a:rPr sz="2700" b="1" baseline="1543" dirty="0">
                <a:latin typeface="Arial"/>
                <a:cs typeface="Arial"/>
              </a:rPr>
              <a:t>-l</a:t>
            </a:r>
            <a:endParaRPr sz="2700" baseline="1543">
              <a:latin typeface="Arial"/>
              <a:cs typeface="Arial"/>
            </a:endParaRPr>
          </a:p>
        </p:txBody>
      </p:sp>
      <p:sp>
        <p:nvSpPr>
          <p:cNvPr id="24" name="object 24"/>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5" name="object 25"/>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p:nvPr/>
        </p:nvSpPr>
        <p:spPr>
          <a:xfrm>
            <a:off x="1520527" y="4728879"/>
            <a:ext cx="188448" cy="146754"/>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20833" dirty="0">
                <a:latin typeface="Arial"/>
                <a:cs typeface="Arial"/>
              </a:rPr>
              <a:t>P12 </a:t>
            </a:r>
            <a:r>
              <a:rPr sz="1100" b="1" dirty="0">
                <a:latin typeface="Arial"/>
                <a:cs typeface="Arial"/>
              </a:rPr>
              <a:t>Tx </a:t>
            </a:r>
            <a:r>
              <a:rPr sz="1650" b="1" baseline="-5050" dirty="0">
                <a:latin typeface="Arial"/>
                <a:cs typeface="Arial"/>
              </a:rPr>
              <a:t>13</a:t>
            </a:r>
            <a:r>
              <a:rPr sz="1650" b="1" spc="337"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58440"/>
            <a:ext cx="348615" cy="281940"/>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a:t>
            </a:r>
            <a:r>
              <a:rPr sz="1200" b="1" dirty="0">
                <a:solidFill>
                  <a:srgbClr val="FF3300"/>
                </a:solidFill>
                <a:latin typeface="Arial"/>
                <a:cs typeface="Arial"/>
              </a:rPr>
              <a:t>4</a:t>
            </a:r>
            <a:r>
              <a:rPr sz="1200" b="1" spc="-220"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10"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1"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2"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a:t>
            </a:r>
            <a:r>
              <a:rPr lang="en-US" sz="1000" b="1" spc="5" dirty="0">
                <a:solidFill>
                  <a:srgbClr val="FF3300"/>
                </a:solidFill>
                <a:latin typeface="Arial"/>
                <a:cs typeface="Arial"/>
              </a:rPr>
              <a:t> </a:t>
            </a:r>
            <a:r>
              <a:rPr sz="1100" b="1" baseline="38194" dirty="0">
                <a:solidFill>
                  <a:srgbClr val="FF0000"/>
                </a:solidFill>
                <a:latin typeface="Arial"/>
                <a:cs typeface="Arial"/>
              </a:rPr>
              <a:t>P25</a:t>
            </a:r>
            <a:r>
              <a:rPr sz="1200" b="1" spc="15" baseline="38194" dirty="0">
                <a:solidFill>
                  <a:srgbClr val="FF0000"/>
                </a:solidFill>
                <a:latin typeface="Arial"/>
                <a:cs typeface="Arial"/>
              </a:rPr>
              <a:t> </a:t>
            </a:r>
            <a:r>
              <a:rPr sz="1800" b="1" dirty="0">
                <a:solidFill>
                  <a:srgbClr val="FF3300"/>
                </a:solidFill>
                <a:latin typeface="Arial"/>
                <a:cs typeface="Arial"/>
              </a:rPr>
              <a:t>-l</a:t>
            </a:r>
            <a:endParaRPr sz="1800" dirty="0">
              <a:latin typeface="Arial"/>
              <a:cs typeface="Arial"/>
            </a:endParaRPr>
          </a:p>
        </p:txBody>
      </p:sp>
      <p:sp>
        <p:nvSpPr>
          <p:cNvPr id="94" name="object 94"/>
          <p:cNvSpPr/>
          <p:nvPr/>
        </p:nvSpPr>
        <p:spPr>
          <a:xfrm>
            <a:off x="3832230" y="2275905"/>
            <a:ext cx="149153" cy="82902"/>
          </a:xfrm>
          <a:prstGeom prst="rect">
            <a:avLst/>
          </a:prstGeom>
          <a:blipFill>
            <a:blip r:embed="rId13"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4"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5"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6"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7"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8"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9"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20"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184666"/>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dirty="0">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p:nvPr/>
        </p:nvSpPr>
        <p:spPr>
          <a:xfrm>
            <a:off x="574381" y="6229016"/>
            <a:ext cx="497156" cy="176521"/>
          </a:xfrm>
          <a:prstGeom prst="rect">
            <a:avLst/>
          </a:prstGeom>
          <a:blipFill>
            <a:blip r:embed="rId21" cstate="print"/>
            <a:stretch>
              <a:fillRect/>
            </a:stretch>
          </a:blipFill>
        </p:spPr>
        <p:txBody>
          <a:bodyPr wrap="square" lIns="0" tIns="0" rIns="0" bIns="0" rtlCol="0"/>
          <a:lstStyle/>
          <a:p>
            <a:endParaRPr/>
          </a:p>
        </p:txBody>
      </p:sp>
      <p:sp>
        <p:nvSpPr>
          <p:cNvPr id="106" name="object 106"/>
          <p:cNvSpPr/>
          <p:nvPr/>
        </p:nvSpPr>
        <p:spPr>
          <a:xfrm>
            <a:off x="4452975" y="3500452"/>
            <a:ext cx="156210" cy="124947"/>
          </a:xfrm>
          <a:prstGeom prst="rect">
            <a:avLst/>
          </a:prstGeom>
          <a:blipFill>
            <a:blip r:embed="rId22" cstate="print"/>
            <a:stretch>
              <a:fillRect/>
            </a:stretch>
          </a:blipFill>
        </p:spPr>
        <p:txBody>
          <a:bodyPr wrap="square" lIns="0" tIns="0" rIns="0" bIns="0" rtlCol="0"/>
          <a:lstStyle/>
          <a:p>
            <a:endParaRPr/>
          </a:p>
        </p:txBody>
      </p:sp>
      <p:sp>
        <p:nvSpPr>
          <p:cNvPr id="107" name="object 10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08" name="object 108"/>
          <p:cNvSpPr txBox="1"/>
          <p:nvPr/>
        </p:nvSpPr>
        <p:spPr>
          <a:xfrm>
            <a:off x="4000693" y="6005576"/>
            <a:ext cx="832969"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109" name="object 109"/>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10" name="object 110"/>
          <p:cNvSpPr txBox="1"/>
          <p:nvPr/>
        </p:nvSpPr>
        <p:spPr>
          <a:xfrm>
            <a:off x="6088218" y="5927394"/>
            <a:ext cx="1552055"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11" name="object 111"/>
          <p:cNvSpPr txBox="1"/>
          <p:nvPr/>
        </p:nvSpPr>
        <p:spPr>
          <a:xfrm>
            <a:off x="5031740" y="4999228"/>
            <a:ext cx="2571115" cy="508634"/>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p:txBody>
      </p:sp>
      <p:sp>
        <p:nvSpPr>
          <p:cNvPr id="113" name="object 113"/>
          <p:cNvSpPr/>
          <p:nvPr/>
        </p:nvSpPr>
        <p:spPr>
          <a:xfrm>
            <a:off x="4455795" y="2357452"/>
            <a:ext cx="156209" cy="124947"/>
          </a:xfrm>
          <a:prstGeom prst="rect">
            <a:avLst/>
          </a:prstGeom>
          <a:blipFill>
            <a:blip r:embed="rId23" cstate="print"/>
            <a:stretch>
              <a:fillRect/>
            </a:stretch>
          </a:blipFill>
        </p:spPr>
        <p:txBody>
          <a:bodyPr wrap="square" lIns="0" tIns="0" rIns="0" bIns="0" rtlCol="0"/>
          <a:lstStyle/>
          <a:p>
            <a:endParaRPr/>
          </a:p>
        </p:txBody>
      </p:sp>
      <p:sp>
        <p:nvSpPr>
          <p:cNvPr id="114" name="object 114"/>
          <p:cNvSpPr txBox="1"/>
          <p:nvPr/>
        </p:nvSpPr>
        <p:spPr>
          <a:xfrm>
            <a:off x="5973679" y="1188720"/>
            <a:ext cx="1950085" cy="1225977"/>
          </a:xfrm>
          <a:prstGeom prst="rect">
            <a:avLst/>
          </a:prstGeom>
        </p:spPr>
        <p:txBody>
          <a:bodyPr vert="horz" wrap="square" lIns="0" tIns="0" rIns="0" bIns="0" rtlCol="0">
            <a:spAutoFit/>
          </a:bodyPr>
          <a:lstStyle/>
          <a:p>
            <a:pPr marL="854710">
              <a:lnSpc>
                <a:spcPts val="1380"/>
              </a:lnSpc>
            </a:pPr>
            <a:r>
              <a:rPr lang="en-US" sz="1200" b="1" spc="-10" dirty="0">
                <a:latin typeface="Arial"/>
                <a:cs typeface="Arial"/>
              </a:rPr>
              <a:t>9-23-2022</a:t>
            </a:r>
            <a:endParaRPr sz="1200" dirty="0">
              <a:latin typeface="Arial"/>
              <a:cs typeface="Arial"/>
            </a:endParaRPr>
          </a:p>
          <a:p>
            <a:pPr marR="5080" algn="r">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a:p>
            <a:pPr marL="640715">
              <a:lnSpc>
                <a:spcPct val="100000"/>
              </a:lnSpc>
              <a:spcBef>
                <a:spcPts val="105"/>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dirty="0">
              <a:latin typeface="Arial"/>
              <a:cs typeface="Arial"/>
            </a:endParaRPr>
          </a:p>
          <a:p>
            <a:pPr marR="176530" algn="ctr">
              <a:lnSpc>
                <a:spcPct val="100000"/>
              </a:lnSpc>
              <a:spcBef>
                <a:spcPts val="135"/>
              </a:spcBef>
            </a:pPr>
            <a:r>
              <a:rPr sz="1800" b="1" dirty="0">
                <a:latin typeface="Arial"/>
                <a:cs typeface="Arial"/>
              </a:rPr>
              <a:t>Home</a:t>
            </a:r>
            <a:endParaRPr sz="1800" dirty="0">
              <a:latin typeface="Arial"/>
              <a:cs typeface="Arial"/>
            </a:endParaRPr>
          </a:p>
          <a:p>
            <a:pPr marL="640715">
              <a:lnSpc>
                <a:spcPts val="1030"/>
              </a:lnSpc>
              <a:spcBef>
                <a:spcPts val="245"/>
              </a:spcBef>
            </a:pPr>
            <a:r>
              <a:rPr sz="1000" b="1" spc="-10" dirty="0">
                <a:latin typeface="Arial"/>
                <a:cs typeface="Arial"/>
              </a:rPr>
              <a:t>30</a:t>
            </a:r>
            <a:endParaRPr sz="1000" dirty="0">
              <a:latin typeface="Arial"/>
              <a:cs typeface="Arial"/>
            </a:endParaRPr>
          </a:p>
          <a:p>
            <a:pPr marL="12700">
              <a:lnSpc>
                <a:spcPts val="1989"/>
              </a:lnSpc>
            </a:pPr>
            <a:r>
              <a:rPr sz="2100" b="1" baseline="1984" dirty="0">
                <a:latin typeface="Arial"/>
                <a:cs typeface="Arial"/>
              </a:rPr>
              <a:t>1 </a:t>
            </a:r>
            <a:r>
              <a:rPr lang="en-US" sz="2100" b="1" baseline="1984" dirty="0">
                <a:latin typeface="Arial"/>
                <a:cs typeface="Arial"/>
              </a:rPr>
              <a:t> </a:t>
            </a:r>
            <a:r>
              <a:rPr sz="2700" b="1" baseline="-10802" dirty="0">
                <a:latin typeface="Arial"/>
                <a:cs typeface="Arial"/>
              </a:rPr>
              <a:t>-l </a:t>
            </a:r>
            <a:r>
              <a:rPr lang="en-US" sz="2700" b="1" baseline="-10802" dirty="0">
                <a:latin typeface="Arial"/>
                <a:cs typeface="Arial"/>
              </a:rPr>
              <a:t> </a:t>
            </a:r>
            <a:r>
              <a:rPr sz="2100" b="1" spc="-7" baseline="-5952" dirty="0">
                <a:solidFill>
                  <a:srgbClr val="FF0000"/>
                </a:solidFill>
                <a:latin typeface="Arial"/>
                <a:cs typeface="Arial"/>
              </a:rPr>
              <a:t>20 </a:t>
            </a:r>
            <a:r>
              <a:rPr sz="2100" b="1" baseline="1984" dirty="0">
                <a:solidFill>
                  <a:srgbClr val="FF0000"/>
                </a:solidFill>
                <a:latin typeface="Arial"/>
                <a:cs typeface="Arial"/>
              </a:rPr>
              <a:t>T</a:t>
            </a:r>
            <a:r>
              <a:rPr sz="1400" b="1" baseline="1984" dirty="0">
                <a:solidFill>
                  <a:srgbClr val="FF0000"/>
                </a:solidFill>
                <a:latin typeface="Arial"/>
                <a:cs typeface="Arial"/>
              </a:rPr>
              <a:t> </a:t>
            </a:r>
            <a:r>
              <a:rPr sz="1400" b="1" spc="75" baseline="1984" dirty="0">
                <a:solidFill>
                  <a:srgbClr val="FF0000"/>
                </a:solidFill>
                <a:latin typeface="Arial"/>
                <a:cs typeface="Arial"/>
              </a:rPr>
              <a:t> </a:t>
            </a:r>
            <a:r>
              <a:rPr sz="2100" b="1" spc="-7" baseline="5952" dirty="0">
                <a:solidFill>
                  <a:srgbClr val="FF0000"/>
                </a:solidFill>
                <a:latin typeface="Arial"/>
                <a:cs typeface="Arial"/>
              </a:rPr>
              <a:t>21</a:t>
            </a:r>
            <a:r>
              <a:rPr sz="1600" b="1" spc="-7" baseline="5952" dirty="0">
                <a:solidFill>
                  <a:srgbClr val="FF0000"/>
                </a:solidFill>
                <a:latin typeface="Arial"/>
                <a:cs typeface="Arial"/>
              </a:rPr>
              <a:t> </a:t>
            </a:r>
            <a:r>
              <a:rPr sz="1800" b="1" dirty="0">
                <a:solidFill>
                  <a:srgbClr val="FF3300"/>
                </a:solidFill>
                <a:latin typeface="Arial"/>
                <a:cs typeface="Arial"/>
              </a:rPr>
              <a:t>-l</a:t>
            </a:r>
            <a:endParaRPr sz="1800" dirty="0">
              <a:latin typeface="Arial"/>
              <a:cs typeface="Arial"/>
            </a:endParaRPr>
          </a:p>
        </p:txBody>
      </p:sp>
      <p:sp>
        <p:nvSpPr>
          <p:cNvPr id="115" name="object 115"/>
          <p:cNvSpPr txBox="1"/>
          <p:nvPr/>
        </p:nvSpPr>
        <p:spPr>
          <a:xfrm>
            <a:off x="3024355" y="2601976"/>
            <a:ext cx="74930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5" dirty="0">
                <a:solidFill>
                  <a:srgbClr val="FF0000"/>
                </a:solidFill>
                <a:latin typeface="Arial"/>
                <a:cs typeface="Arial"/>
              </a:rPr>
              <a:t> </a:t>
            </a:r>
            <a:r>
              <a:rPr sz="1300" b="1" dirty="0">
                <a:solidFill>
                  <a:srgbClr val="FF3300"/>
                </a:solidFill>
                <a:latin typeface="Arial"/>
                <a:cs typeface="Arial"/>
              </a:rPr>
              <a:t>22</a:t>
            </a:r>
            <a:r>
              <a:rPr sz="1300" b="1" spc="-190"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16" name="object 116"/>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17" name="Oval 116">
            <a:extLst>
              <a:ext uri="{FF2B5EF4-FFF2-40B4-BE49-F238E27FC236}">
                <a16:creationId xmlns:a16="http://schemas.microsoft.com/office/drawing/2014/main" id="{09AC8107-4B0E-6A42-9794-7D2A79804E49}"/>
              </a:ext>
            </a:extLst>
          </p:cNvPr>
          <p:cNvSpPr/>
          <p:nvPr/>
        </p:nvSpPr>
        <p:spPr>
          <a:xfrm>
            <a:off x="4679434" y="2694457"/>
            <a:ext cx="139558" cy="1333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B2D6940-7C51-B84D-93EB-316003FD197F}"/>
              </a:ext>
            </a:extLst>
          </p:cNvPr>
          <p:cNvSpPr/>
          <p:nvPr/>
        </p:nvSpPr>
        <p:spPr>
          <a:xfrm>
            <a:off x="4688175" y="2839542"/>
            <a:ext cx="136063" cy="1023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bject 34">
            <a:extLst>
              <a:ext uri="{FF2B5EF4-FFF2-40B4-BE49-F238E27FC236}">
                <a16:creationId xmlns:a16="http://schemas.microsoft.com/office/drawing/2014/main" id="{E6EDBAC9-A035-6D44-82FF-488A066CD9C2}"/>
              </a:ext>
            </a:extLst>
          </p:cNvPr>
          <p:cNvSpPr/>
          <p:nvPr/>
        </p:nvSpPr>
        <p:spPr>
          <a:xfrm>
            <a:off x="4648200" y="2899481"/>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FF0000"/>
            </a:solidFill>
          </a:ln>
        </p:spPr>
        <p:txBody>
          <a:bodyPr wrap="square" lIns="0" tIns="0" rIns="0" bIns="0" rtlCol="0"/>
          <a:lstStyle/>
          <a:p>
            <a:endParaRPr/>
          </a:p>
        </p:txBody>
      </p:sp>
      <p:sp>
        <p:nvSpPr>
          <p:cNvPr id="123" name="object 34">
            <a:extLst>
              <a:ext uri="{FF2B5EF4-FFF2-40B4-BE49-F238E27FC236}">
                <a16:creationId xmlns:a16="http://schemas.microsoft.com/office/drawing/2014/main" id="{BF62E22C-193D-EC49-BF67-DD3AEFCFF23E}"/>
              </a:ext>
            </a:extLst>
          </p:cNvPr>
          <p:cNvSpPr/>
          <p:nvPr/>
        </p:nvSpPr>
        <p:spPr>
          <a:xfrm>
            <a:off x="7905343" y="2977288"/>
            <a:ext cx="228600" cy="217624"/>
          </a:xfrm>
          <a:custGeom>
            <a:avLst/>
            <a:gdLst/>
            <a:ahLst/>
            <a:cxnLst/>
            <a:rect l="l" t="t" r="r" b="b"/>
            <a:pathLst>
              <a:path w="228600" h="152400">
                <a:moveTo>
                  <a:pt x="0" y="152400"/>
                </a:moveTo>
                <a:lnTo>
                  <a:pt x="114300" y="0"/>
                </a:lnTo>
                <a:lnTo>
                  <a:pt x="228600" y="152400"/>
                </a:lnTo>
                <a:lnTo>
                  <a:pt x="0" y="152400"/>
                </a:lnTo>
                <a:close/>
              </a:path>
            </a:pathLst>
          </a:custGeom>
          <a:ln w="19050">
            <a:solidFill>
              <a:srgbClr val="FF0000"/>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83311" rIns="0" bIns="0" rtlCol="0">
            <a:spAutoFit/>
          </a:bodyPr>
          <a:lstStyle/>
          <a:p>
            <a:pPr marL="1270" algn="ctr">
              <a:lnSpc>
                <a:spcPct val="100000"/>
              </a:lnSpc>
            </a:pPr>
            <a:r>
              <a:rPr sz="2400" b="1" spc="-5" dirty="0">
                <a:solidFill>
                  <a:srgbClr val="FF0000"/>
                </a:solidFill>
                <a:latin typeface="Arial"/>
                <a:cs typeface="Arial"/>
              </a:rPr>
              <a:t>Remember </a:t>
            </a:r>
            <a:r>
              <a:rPr sz="2400" b="1" dirty="0">
                <a:solidFill>
                  <a:srgbClr val="FF0000"/>
                </a:solidFill>
                <a:latin typeface="Arial"/>
                <a:cs typeface="Arial"/>
              </a:rPr>
              <a:t>a set </a:t>
            </a:r>
            <a:r>
              <a:rPr sz="2400" b="1" spc="-5" dirty="0">
                <a:solidFill>
                  <a:srgbClr val="FF0000"/>
                </a:solidFill>
                <a:latin typeface="Arial"/>
                <a:cs typeface="Arial"/>
              </a:rPr>
              <a:t>is </a:t>
            </a:r>
            <a:r>
              <a:rPr sz="2400" b="1" dirty="0">
                <a:solidFill>
                  <a:srgbClr val="FF0000"/>
                </a:solidFill>
                <a:latin typeface="Arial"/>
                <a:cs typeface="Arial"/>
              </a:rPr>
              <a:t>to 25 </a:t>
            </a:r>
            <a:r>
              <a:rPr sz="2400" b="1" spc="-5" dirty="0">
                <a:solidFill>
                  <a:srgbClr val="FF0000"/>
                </a:solidFill>
                <a:latin typeface="Arial"/>
                <a:cs typeface="Arial"/>
              </a:rPr>
              <a:t>win by </a:t>
            </a:r>
            <a:r>
              <a:rPr sz="2400" b="1" dirty="0">
                <a:solidFill>
                  <a:srgbClr val="FF0000"/>
                </a:solidFill>
                <a:latin typeface="Arial"/>
                <a:cs typeface="Arial"/>
              </a:rPr>
              <a:t>2</a:t>
            </a:r>
            <a:r>
              <a:rPr sz="2400" b="1" spc="-65" dirty="0">
                <a:solidFill>
                  <a:srgbClr val="FF0000"/>
                </a:solidFill>
                <a:latin typeface="Arial"/>
                <a:cs typeface="Arial"/>
              </a:rPr>
              <a:t> </a:t>
            </a:r>
            <a:r>
              <a:rPr sz="2400" b="1" spc="-5" dirty="0">
                <a:solidFill>
                  <a:srgbClr val="FF0000"/>
                </a:solidFill>
                <a:latin typeface="Arial"/>
                <a:cs typeface="Arial"/>
              </a:rPr>
              <a:t>points.</a:t>
            </a:r>
            <a:endParaRPr sz="2400">
              <a:latin typeface="Arial"/>
              <a:cs typeface="Arial"/>
            </a:endParaRPr>
          </a:p>
          <a:p>
            <a:pPr marL="1905" algn="ctr">
              <a:lnSpc>
                <a:spcPct val="100000"/>
              </a:lnSpc>
              <a:spcBef>
                <a:spcPts val="20"/>
              </a:spcBef>
            </a:pPr>
            <a:r>
              <a:rPr sz="2400" b="1" spc="-5" dirty="0">
                <a:solidFill>
                  <a:srgbClr val="FF0000"/>
                </a:solidFill>
                <a:latin typeface="Arial"/>
                <a:cs typeface="Arial"/>
              </a:rPr>
              <a:t>The </a:t>
            </a:r>
            <a:r>
              <a:rPr sz="2400" b="1" dirty="0">
                <a:solidFill>
                  <a:srgbClr val="FF0000"/>
                </a:solidFill>
                <a:latin typeface="Arial"/>
                <a:cs typeface="Arial"/>
              </a:rPr>
              <a:t>set </a:t>
            </a:r>
            <a:r>
              <a:rPr sz="2400" b="1" spc="-5" dirty="0">
                <a:solidFill>
                  <a:srgbClr val="FF0000"/>
                </a:solidFill>
                <a:latin typeface="Arial"/>
                <a:cs typeface="Arial"/>
              </a:rPr>
              <a:t>is complete. Enter the Finish Time of the</a:t>
            </a:r>
            <a:r>
              <a:rPr sz="2400" b="1" spc="-20" dirty="0">
                <a:solidFill>
                  <a:srgbClr val="FF0000"/>
                </a:solidFill>
                <a:latin typeface="Arial"/>
                <a:cs typeface="Arial"/>
              </a:rPr>
              <a:t> </a:t>
            </a:r>
            <a:r>
              <a:rPr sz="2400" b="1" dirty="0">
                <a:solidFill>
                  <a:srgbClr val="FF0000"/>
                </a:solidFill>
                <a:latin typeface="Arial"/>
                <a:cs typeface="Arial"/>
              </a:rPr>
              <a:t>set</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lang="en-US" sz="1200" b="1" spc="-10" dirty="0">
                <a:latin typeface="Arial"/>
                <a:cs typeface="Arial"/>
              </a:rPr>
              <a:t>9-23-2022</a:t>
            </a:r>
            <a:endParaRPr sz="1200" dirty="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2" name="object 22"/>
          <p:cNvSpPr txBox="1"/>
          <p:nvPr/>
        </p:nvSpPr>
        <p:spPr>
          <a:xfrm>
            <a:off x="7317740" y="2569464"/>
            <a:ext cx="764540"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157" baseline="1543" dirty="0">
                <a:latin typeface="Arial"/>
                <a:cs typeface="Arial"/>
              </a:rPr>
              <a:t> </a:t>
            </a:r>
            <a:r>
              <a:rPr sz="1800" b="1" dirty="0">
                <a:latin typeface="Arial"/>
                <a:cs typeface="Arial"/>
              </a:rPr>
              <a:t>-l</a:t>
            </a:r>
            <a:endParaRPr sz="1800">
              <a:latin typeface="Arial"/>
              <a:cs typeface="Arial"/>
            </a:endParaRPr>
          </a:p>
        </p:txBody>
      </p:sp>
      <p:sp>
        <p:nvSpPr>
          <p:cNvPr id="23" name="object 23"/>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4" name="object 24"/>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5" name="object 25"/>
          <p:cNvSpPr txBox="1"/>
          <p:nvPr/>
        </p:nvSpPr>
        <p:spPr>
          <a:xfrm>
            <a:off x="7041515"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26" name="object 26"/>
          <p:cNvSpPr txBox="1"/>
          <p:nvPr/>
        </p:nvSpPr>
        <p:spPr>
          <a:xfrm>
            <a:off x="6252355" y="2579623"/>
            <a:ext cx="1014094" cy="254635"/>
          </a:xfrm>
          <a:prstGeom prst="rect">
            <a:avLst/>
          </a:prstGeom>
        </p:spPr>
        <p:txBody>
          <a:bodyPr vert="horz" wrap="square" lIns="0" tIns="0" rIns="0" bIns="0" rtlCol="0">
            <a:spAutoFit/>
          </a:bodyPr>
          <a:lstStyle/>
          <a:p>
            <a:pPr marL="12700">
              <a:lnSpc>
                <a:spcPct val="100000"/>
              </a:lnSpc>
              <a:tabLst>
                <a:tab pos="801370" algn="l"/>
              </a:tabLst>
            </a:pPr>
            <a:r>
              <a:rPr sz="1600" b="1" dirty="0">
                <a:latin typeface="Arial"/>
                <a:cs typeface="Arial"/>
              </a:rPr>
              <a:t>3 4 </a:t>
            </a:r>
            <a:r>
              <a:rPr sz="1600" b="1" spc="10" dirty="0">
                <a:latin typeface="Arial"/>
                <a:cs typeface="Arial"/>
              </a:rPr>
              <a:t> </a:t>
            </a:r>
            <a:r>
              <a:rPr sz="1600" b="1" dirty="0">
                <a:latin typeface="Arial"/>
                <a:cs typeface="Arial"/>
              </a:rPr>
              <a:t>5	</a:t>
            </a:r>
            <a:r>
              <a:rPr sz="1200" b="1" spc="7" baseline="3472" dirty="0">
                <a:latin typeface="Arial"/>
                <a:cs typeface="Arial"/>
              </a:rPr>
              <a:t>13</a:t>
            </a:r>
            <a:r>
              <a:rPr sz="1200" b="1" baseline="3472" dirty="0">
                <a:latin typeface="Arial"/>
                <a:cs typeface="Arial"/>
              </a:rPr>
              <a:t>/3</a:t>
            </a:r>
            <a:endParaRPr sz="1200" baseline="3472">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17361" dirty="0">
                <a:latin typeface="Arial"/>
                <a:cs typeface="Arial"/>
              </a:rPr>
              <a:t>P12  </a:t>
            </a:r>
            <a:r>
              <a:rPr sz="1100" b="1" dirty="0">
                <a:latin typeface="Arial"/>
                <a:cs typeface="Arial"/>
              </a:rPr>
              <a:t>Tx </a:t>
            </a:r>
            <a:r>
              <a:rPr sz="1650" b="1" baseline="-5050" dirty="0">
                <a:latin typeface="Arial"/>
                <a:cs typeface="Arial"/>
              </a:rPr>
              <a:t>13</a:t>
            </a:r>
            <a:r>
              <a:rPr sz="1650" b="1" spc="1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dirty="0">
              <a:latin typeface="Arial"/>
              <a:cs typeface="Arial"/>
            </a:endParaRPr>
          </a:p>
          <a:p>
            <a:pPr marL="12700">
              <a:lnSpc>
                <a:spcPct val="100000"/>
              </a:lnSpc>
              <a:spcBef>
                <a:spcPts val="885"/>
              </a:spcBef>
            </a:pPr>
            <a:r>
              <a:rPr sz="1800" spc="-5" dirty="0">
                <a:latin typeface="Arial"/>
                <a:cs typeface="Arial"/>
              </a:rPr>
              <a:t>24c</a:t>
            </a:r>
            <a:endParaRPr sz="1800" dirty="0">
              <a:latin typeface="Arial"/>
              <a:cs typeface="Arial"/>
            </a:endParaRPr>
          </a:p>
          <a:p>
            <a:pPr marL="12700">
              <a:lnSpc>
                <a:spcPct val="100000"/>
              </a:lnSpc>
              <a:spcBef>
                <a:spcPts val="1440"/>
              </a:spcBef>
            </a:pPr>
            <a:r>
              <a:rPr sz="1800" spc="-5" dirty="0">
                <a:latin typeface="Arial"/>
                <a:cs typeface="Arial"/>
              </a:rPr>
              <a:t>26</a:t>
            </a:r>
            <a:endParaRPr sz="1800" dirty="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dirty="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dirty="0">
              <a:latin typeface="Arial"/>
              <a:cs typeface="Arial"/>
            </a:endParaRPr>
          </a:p>
          <a:p>
            <a:pPr marL="12700">
              <a:lnSpc>
                <a:spcPct val="100000"/>
              </a:lnSpc>
              <a:spcBef>
                <a:spcPts val="1245"/>
              </a:spcBef>
            </a:pPr>
            <a:r>
              <a:rPr sz="1800" spc="-5" dirty="0">
                <a:latin typeface="Arial"/>
                <a:cs typeface="Arial"/>
              </a:rPr>
              <a:t>22</a:t>
            </a:r>
            <a:endParaRPr sz="1800" dirty="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67584"/>
            <a:ext cx="367030" cy="285115"/>
          </a:xfrm>
          <a:prstGeom prst="rect">
            <a:avLst/>
          </a:prstGeom>
        </p:spPr>
        <p:txBody>
          <a:bodyPr vert="horz" wrap="square" lIns="0" tIns="0" rIns="0" bIns="0" rtlCol="0">
            <a:spAutoFit/>
          </a:bodyPr>
          <a:lstStyle/>
          <a:p>
            <a:pPr marL="12700">
              <a:lnSpc>
                <a:spcPct val="100000"/>
              </a:lnSpc>
            </a:pPr>
            <a:r>
              <a:rPr sz="1800" b="1" spc="-7" baseline="2314" dirty="0">
                <a:solidFill>
                  <a:srgbClr val="FF3300"/>
                </a:solidFill>
                <a:latin typeface="Arial"/>
                <a:cs typeface="Arial"/>
              </a:rPr>
              <a:t>24</a:t>
            </a:r>
            <a:r>
              <a:rPr sz="1800" b="1" spc="-262" baseline="2314"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1250" dirty="0">
                <a:solidFill>
                  <a:srgbClr val="FF0000"/>
                </a:solidFill>
                <a:latin typeface="Arial"/>
                <a:cs typeface="Arial"/>
              </a:rPr>
              <a:t>P25</a:t>
            </a:r>
            <a:r>
              <a:rPr sz="1200" b="1" spc="15" baseline="31250" dirty="0">
                <a:solidFill>
                  <a:srgbClr val="FF0000"/>
                </a:solidFill>
                <a:latin typeface="Arial"/>
                <a:cs typeface="Arial"/>
              </a:rPr>
              <a:t> </a:t>
            </a:r>
            <a:r>
              <a:rPr sz="1800" b="1" dirty="0">
                <a:solidFill>
                  <a:srgbClr val="FF3300"/>
                </a:solidFill>
                <a:latin typeface="Arial"/>
                <a:cs typeface="Arial"/>
              </a:rPr>
              <a:t>-l</a:t>
            </a:r>
            <a:endParaRPr sz="1800" dirty="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p:nvPr/>
        </p:nvSpPr>
        <p:spPr>
          <a:xfrm>
            <a:off x="6161540" y="827399"/>
            <a:ext cx="1458595" cy="772795"/>
          </a:xfrm>
          <a:custGeom>
            <a:avLst/>
            <a:gdLst/>
            <a:ahLst/>
            <a:cxnLst/>
            <a:rect l="l" t="t" r="r" b="b"/>
            <a:pathLst>
              <a:path w="1458595" h="772794">
                <a:moveTo>
                  <a:pt x="1385074" y="748664"/>
                </a:moveTo>
                <a:lnTo>
                  <a:pt x="1373280" y="771160"/>
                </a:lnTo>
                <a:lnTo>
                  <a:pt x="1458459" y="772798"/>
                </a:lnTo>
                <a:lnTo>
                  <a:pt x="1445320" y="754560"/>
                </a:lnTo>
                <a:lnTo>
                  <a:pt x="1396320" y="754560"/>
                </a:lnTo>
                <a:lnTo>
                  <a:pt x="1385074" y="748664"/>
                </a:lnTo>
                <a:close/>
              </a:path>
              <a:path w="1458595" h="772794">
                <a:moveTo>
                  <a:pt x="1396868" y="726168"/>
                </a:moveTo>
                <a:lnTo>
                  <a:pt x="1385074" y="748664"/>
                </a:lnTo>
                <a:lnTo>
                  <a:pt x="1396320" y="754560"/>
                </a:lnTo>
                <a:lnTo>
                  <a:pt x="1408115" y="732064"/>
                </a:lnTo>
                <a:lnTo>
                  <a:pt x="1396868" y="726168"/>
                </a:lnTo>
                <a:close/>
              </a:path>
              <a:path w="1458595" h="772794">
                <a:moveTo>
                  <a:pt x="1408662" y="703672"/>
                </a:moveTo>
                <a:lnTo>
                  <a:pt x="1396868" y="726168"/>
                </a:lnTo>
                <a:lnTo>
                  <a:pt x="1408115" y="732064"/>
                </a:lnTo>
                <a:lnTo>
                  <a:pt x="1396320" y="754560"/>
                </a:lnTo>
                <a:lnTo>
                  <a:pt x="1445320" y="754560"/>
                </a:lnTo>
                <a:lnTo>
                  <a:pt x="1408662" y="703672"/>
                </a:lnTo>
                <a:close/>
              </a:path>
              <a:path w="1458595" h="772794">
                <a:moveTo>
                  <a:pt x="11794" y="0"/>
                </a:moveTo>
                <a:lnTo>
                  <a:pt x="0" y="22495"/>
                </a:lnTo>
                <a:lnTo>
                  <a:pt x="1385074" y="748664"/>
                </a:lnTo>
                <a:lnTo>
                  <a:pt x="1396868" y="726168"/>
                </a:lnTo>
                <a:lnTo>
                  <a:pt x="11794" y="0"/>
                </a:lnTo>
                <a:close/>
              </a:path>
            </a:pathLst>
          </a:custGeom>
          <a:solidFill>
            <a:srgbClr val="0000FF"/>
          </a:solidFill>
        </p:spPr>
        <p:txBody>
          <a:bodyPr wrap="square" lIns="0" tIns="0" rIns="0" bIns="0" rtlCol="0"/>
          <a:lstStyle/>
          <a:p>
            <a:endParaRPr/>
          </a:p>
        </p:txBody>
      </p:sp>
      <p:sp>
        <p:nvSpPr>
          <p:cNvPr id="106" name="object 106"/>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7" name="object 107"/>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108" name="object 108"/>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09" name="object 10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0" name="object 110"/>
          <p:cNvSpPr txBox="1"/>
          <p:nvPr/>
        </p:nvSpPr>
        <p:spPr>
          <a:xfrm>
            <a:off x="4076893" y="6005576"/>
            <a:ext cx="866380"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111" name="object 111"/>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12" name="object 112"/>
          <p:cNvSpPr txBox="1"/>
          <p:nvPr/>
        </p:nvSpPr>
        <p:spPr>
          <a:xfrm>
            <a:off x="6164419" y="5927394"/>
            <a:ext cx="1630266"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13" name="object 113"/>
          <p:cNvSpPr txBox="1"/>
          <p:nvPr/>
        </p:nvSpPr>
        <p:spPr>
          <a:xfrm>
            <a:off x="5031740" y="4999228"/>
            <a:ext cx="2571115" cy="508634"/>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p:txBody>
      </p:sp>
      <p:sp>
        <p:nvSpPr>
          <p:cNvPr id="115" name="object 115"/>
          <p:cNvSpPr/>
          <p:nvPr/>
        </p:nvSpPr>
        <p:spPr>
          <a:xfrm>
            <a:off x="4455795" y="2357452"/>
            <a:ext cx="156209" cy="124947"/>
          </a:xfrm>
          <a:prstGeom prst="rect">
            <a:avLst/>
          </a:prstGeom>
          <a:blipFill>
            <a:blip r:embed="rId22" cstate="print"/>
            <a:stretch>
              <a:fillRect/>
            </a:stretch>
          </a:blipFill>
        </p:spPr>
        <p:txBody>
          <a:bodyPr wrap="square" lIns="0" tIns="0" rIns="0" bIns="0" rtlCol="0"/>
          <a:lstStyle/>
          <a:p>
            <a:endParaRPr/>
          </a:p>
        </p:txBody>
      </p:sp>
      <p:sp>
        <p:nvSpPr>
          <p:cNvPr id="116" name="object 116"/>
          <p:cNvSpPr txBox="1"/>
          <p:nvPr/>
        </p:nvSpPr>
        <p:spPr>
          <a:xfrm>
            <a:off x="6003428" y="1552447"/>
            <a:ext cx="1213485" cy="911860"/>
          </a:xfrm>
          <a:prstGeom prst="rect">
            <a:avLst/>
          </a:prstGeom>
        </p:spPr>
        <p:txBody>
          <a:bodyPr vert="horz" wrap="square" lIns="0" tIns="0" rIns="0" bIns="0" rtlCol="0">
            <a:spAutoFit/>
          </a:bodyPr>
          <a:lstStyle/>
          <a:p>
            <a:pPr marL="547370" algn="ct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L="551815" algn="ctr">
              <a:lnSpc>
                <a:spcPct val="100000"/>
              </a:lnSpc>
              <a:spcBef>
                <a:spcPts val="135"/>
              </a:spcBef>
            </a:pPr>
            <a:r>
              <a:rPr sz="1800" b="1" dirty="0">
                <a:latin typeface="Arial"/>
                <a:cs typeface="Arial"/>
              </a:rPr>
              <a:t>Home</a:t>
            </a:r>
            <a:endParaRPr sz="1800">
              <a:latin typeface="Arial"/>
              <a:cs typeface="Arial"/>
            </a:endParaRPr>
          </a:p>
          <a:p>
            <a:pPr marL="208915" algn="ctr">
              <a:lnSpc>
                <a:spcPts val="1100"/>
              </a:lnSpc>
              <a:spcBef>
                <a:spcPts val="245"/>
              </a:spcBef>
            </a:pPr>
            <a:r>
              <a:rPr sz="1000" b="1" spc="-10" dirty="0">
                <a:latin typeface="Arial"/>
                <a:cs typeface="Arial"/>
              </a:rPr>
              <a:t>30</a:t>
            </a:r>
            <a:endParaRPr sz="1000">
              <a:latin typeface="Arial"/>
              <a:cs typeface="Arial"/>
            </a:endParaRPr>
          </a:p>
          <a:p>
            <a:pPr marL="12700">
              <a:lnSpc>
                <a:spcPts val="2060"/>
              </a:lnSpc>
            </a:pPr>
            <a:r>
              <a:rPr sz="2100" b="1" baseline="7936" dirty="0">
                <a:latin typeface="Arial"/>
                <a:cs typeface="Arial"/>
              </a:rPr>
              <a:t>1 </a:t>
            </a:r>
            <a:r>
              <a:rPr sz="2700" b="1" baseline="-6172" dirty="0">
                <a:latin typeface="Arial"/>
                <a:cs typeface="Arial"/>
              </a:rPr>
              <a:t>-l </a:t>
            </a:r>
            <a:r>
              <a:rPr sz="1400" b="1" spc="-5" dirty="0">
                <a:solidFill>
                  <a:srgbClr val="FF0000"/>
                </a:solidFill>
                <a:latin typeface="Arial"/>
                <a:cs typeface="Arial"/>
              </a:rPr>
              <a:t>20 </a:t>
            </a:r>
            <a:r>
              <a:rPr sz="2100" b="1" baseline="7936" dirty="0">
                <a:solidFill>
                  <a:srgbClr val="FF0000"/>
                </a:solidFill>
                <a:latin typeface="Arial"/>
                <a:cs typeface="Arial"/>
              </a:rPr>
              <a:t>T</a:t>
            </a:r>
            <a:r>
              <a:rPr sz="2100" b="1" spc="300" baseline="7936" dirty="0">
                <a:solidFill>
                  <a:srgbClr val="FF0000"/>
                </a:solidFill>
                <a:latin typeface="Arial"/>
                <a:cs typeface="Arial"/>
              </a:rPr>
              <a:t> </a:t>
            </a:r>
            <a:r>
              <a:rPr sz="2100" b="1" spc="-7" baseline="3968" dirty="0">
                <a:solidFill>
                  <a:srgbClr val="FF0000"/>
                </a:solidFill>
                <a:latin typeface="Arial"/>
                <a:cs typeface="Arial"/>
              </a:rPr>
              <a:t>21 </a:t>
            </a:r>
            <a:r>
              <a:rPr sz="2700" b="1" baseline="1543" dirty="0">
                <a:solidFill>
                  <a:srgbClr val="FF3300"/>
                </a:solidFill>
                <a:latin typeface="Arial"/>
                <a:cs typeface="Arial"/>
              </a:rPr>
              <a:t>-l</a:t>
            </a:r>
            <a:endParaRPr sz="2700" baseline="1543">
              <a:latin typeface="Arial"/>
              <a:cs typeface="Arial"/>
            </a:endParaRPr>
          </a:p>
        </p:txBody>
      </p:sp>
      <p:sp>
        <p:nvSpPr>
          <p:cNvPr id="117" name="object 117"/>
          <p:cNvSpPr txBox="1"/>
          <p:nvPr/>
        </p:nvSpPr>
        <p:spPr>
          <a:xfrm>
            <a:off x="3024355" y="2601976"/>
            <a:ext cx="74422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9" dirty="0">
                <a:solidFill>
                  <a:srgbClr val="FF0000"/>
                </a:solidFill>
                <a:latin typeface="Arial"/>
                <a:cs typeface="Arial"/>
              </a:rPr>
              <a:t> </a:t>
            </a:r>
            <a:r>
              <a:rPr sz="1300" b="1" dirty="0">
                <a:solidFill>
                  <a:srgbClr val="FF3300"/>
                </a:solidFill>
                <a:latin typeface="Arial"/>
                <a:cs typeface="Arial"/>
              </a:rPr>
              <a:t>22</a:t>
            </a:r>
            <a:r>
              <a:rPr sz="1300" b="1" spc="-220"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18" name="object 118"/>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21" name="Oval 120">
            <a:extLst>
              <a:ext uri="{FF2B5EF4-FFF2-40B4-BE49-F238E27FC236}">
                <a16:creationId xmlns:a16="http://schemas.microsoft.com/office/drawing/2014/main" id="{C8403802-8B65-5741-8F5E-C711CB69C429}"/>
              </a:ext>
            </a:extLst>
          </p:cNvPr>
          <p:cNvSpPr/>
          <p:nvPr/>
        </p:nvSpPr>
        <p:spPr>
          <a:xfrm>
            <a:off x="4679434" y="2694457"/>
            <a:ext cx="139558" cy="1333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6F572D0-678C-524F-8097-C95387521D23}"/>
              </a:ext>
            </a:extLst>
          </p:cNvPr>
          <p:cNvSpPr/>
          <p:nvPr/>
        </p:nvSpPr>
        <p:spPr>
          <a:xfrm>
            <a:off x="4688175" y="2839542"/>
            <a:ext cx="136063" cy="1023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bject 34">
            <a:extLst>
              <a:ext uri="{FF2B5EF4-FFF2-40B4-BE49-F238E27FC236}">
                <a16:creationId xmlns:a16="http://schemas.microsoft.com/office/drawing/2014/main" id="{F201A052-92C6-2F46-B4E1-420B178E3A5B}"/>
              </a:ext>
            </a:extLst>
          </p:cNvPr>
          <p:cNvSpPr/>
          <p:nvPr/>
        </p:nvSpPr>
        <p:spPr>
          <a:xfrm>
            <a:off x="4648200" y="2899481"/>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FF0000"/>
            </a:solidFill>
          </a:ln>
        </p:spPr>
        <p:txBody>
          <a:bodyPr wrap="square" lIns="0" tIns="0" rIns="0" bIns="0" rtlCol="0"/>
          <a:lstStyle/>
          <a:p>
            <a:endParaRPr/>
          </a:p>
        </p:txBody>
      </p:sp>
      <p:sp>
        <p:nvSpPr>
          <p:cNvPr id="125" name="object 34">
            <a:extLst>
              <a:ext uri="{FF2B5EF4-FFF2-40B4-BE49-F238E27FC236}">
                <a16:creationId xmlns:a16="http://schemas.microsoft.com/office/drawing/2014/main" id="{E991FC53-DA0E-1745-AE31-1C5FF2132E3A}"/>
              </a:ext>
            </a:extLst>
          </p:cNvPr>
          <p:cNvSpPr/>
          <p:nvPr/>
        </p:nvSpPr>
        <p:spPr>
          <a:xfrm>
            <a:off x="7903330" y="2966720"/>
            <a:ext cx="249499" cy="224719"/>
          </a:xfrm>
          <a:custGeom>
            <a:avLst/>
            <a:gdLst/>
            <a:ahLst/>
            <a:cxnLst/>
            <a:rect l="l" t="t" r="r" b="b"/>
            <a:pathLst>
              <a:path w="228600" h="152400">
                <a:moveTo>
                  <a:pt x="0" y="152400"/>
                </a:moveTo>
                <a:lnTo>
                  <a:pt x="114300" y="0"/>
                </a:lnTo>
                <a:lnTo>
                  <a:pt x="228600" y="152400"/>
                </a:lnTo>
                <a:lnTo>
                  <a:pt x="0" y="152400"/>
                </a:lnTo>
                <a:close/>
              </a:path>
            </a:pathLst>
          </a:custGeom>
          <a:ln w="19050">
            <a:solidFill>
              <a:srgbClr val="FF0000"/>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80385" rIns="0" bIns="0" rtlCol="0">
            <a:spAutoFit/>
          </a:bodyPr>
          <a:lstStyle/>
          <a:p>
            <a:pPr marL="551815" marR="5080" indent="-376555">
              <a:lnSpc>
                <a:spcPct val="100800"/>
              </a:lnSpc>
            </a:pPr>
            <a:r>
              <a:rPr sz="2400" b="1" spc="-5" dirty="0">
                <a:solidFill>
                  <a:srgbClr val="FF0000"/>
                </a:solidFill>
                <a:latin typeface="Arial"/>
                <a:cs typeface="Arial"/>
              </a:rPr>
              <a:t>Fill in the Winning Team, Losing Team and </a:t>
            </a:r>
            <a:r>
              <a:rPr sz="2400" b="1" dirty="0">
                <a:solidFill>
                  <a:srgbClr val="FF0000"/>
                </a:solidFill>
                <a:latin typeface="Arial"/>
                <a:cs typeface="Arial"/>
              </a:rPr>
              <a:t>Correct </a:t>
            </a:r>
            <a:r>
              <a:rPr sz="2400" b="1" spc="-5" dirty="0">
                <a:solidFill>
                  <a:srgbClr val="FF0000"/>
                </a:solidFill>
                <a:latin typeface="Arial"/>
                <a:cs typeface="Arial"/>
              </a:rPr>
              <a:t>Scores  </a:t>
            </a:r>
            <a:r>
              <a:rPr sz="2400" b="1" dirty="0">
                <a:solidFill>
                  <a:srgbClr val="FF0000"/>
                </a:solidFill>
                <a:latin typeface="Arial"/>
                <a:cs typeface="Arial"/>
              </a:rPr>
              <a:t>Make </a:t>
            </a:r>
            <a:r>
              <a:rPr sz="2400" b="1" spc="-5" dirty="0">
                <a:solidFill>
                  <a:srgbClr val="FF0000"/>
                </a:solidFill>
                <a:latin typeface="Arial"/>
                <a:cs typeface="Arial"/>
              </a:rPr>
              <a:t>sure the </a:t>
            </a:r>
            <a:r>
              <a:rPr sz="2400" b="1" dirty="0">
                <a:solidFill>
                  <a:srgbClr val="FF0000"/>
                </a:solidFill>
                <a:latin typeface="Arial"/>
                <a:cs typeface="Arial"/>
              </a:rPr>
              <a:t>referee </a:t>
            </a:r>
            <a:r>
              <a:rPr sz="2400" b="1" spc="-5" dirty="0">
                <a:solidFill>
                  <a:srgbClr val="FF0000"/>
                </a:solidFill>
                <a:latin typeface="Arial"/>
                <a:cs typeface="Arial"/>
              </a:rPr>
              <a:t>and umpire names </a:t>
            </a:r>
            <a:r>
              <a:rPr sz="2400" b="1" dirty="0">
                <a:solidFill>
                  <a:srgbClr val="FF0000"/>
                </a:solidFill>
                <a:latin typeface="Arial"/>
                <a:cs typeface="Arial"/>
              </a:rPr>
              <a:t>are </a:t>
            </a:r>
            <a:r>
              <a:rPr sz="2400" b="1" spc="-5" dirty="0">
                <a:solidFill>
                  <a:srgbClr val="FF0000"/>
                </a:solidFill>
                <a:latin typeface="Arial"/>
                <a:cs typeface="Arial"/>
              </a:rPr>
              <a:t>filled</a:t>
            </a:r>
            <a:r>
              <a:rPr sz="2400" b="1" spc="-40" dirty="0">
                <a:solidFill>
                  <a:srgbClr val="FF0000"/>
                </a:solidFill>
                <a:latin typeface="Arial"/>
                <a:cs typeface="Arial"/>
              </a:rPr>
              <a:t> </a:t>
            </a:r>
            <a:r>
              <a:rPr sz="2400" b="1" spc="-5" dirty="0">
                <a:solidFill>
                  <a:srgbClr val="FF0000"/>
                </a:solidFill>
                <a:latin typeface="Arial"/>
                <a:cs typeface="Arial"/>
              </a:rPr>
              <a:t>in.</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lang="en-US" sz="1200" b="1" spc="-10" dirty="0">
                <a:latin typeface="Arial"/>
                <a:cs typeface="Arial"/>
              </a:rPr>
              <a:t>9-23-2022</a:t>
            </a:r>
            <a:endParaRPr sz="1200" dirty="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2" name="object 22"/>
          <p:cNvSpPr txBox="1"/>
          <p:nvPr/>
        </p:nvSpPr>
        <p:spPr>
          <a:xfrm>
            <a:off x="7317740" y="2569464"/>
            <a:ext cx="764540"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157" baseline="1543" dirty="0">
                <a:latin typeface="Arial"/>
                <a:cs typeface="Arial"/>
              </a:rPr>
              <a:t> </a:t>
            </a:r>
            <a:r>
              <a:rPr sz="1800" b="1" dirty="0">
                <a:latin typeface="Arial"/>
                <a:cs typeface="Arial"/>
              </a:rPr>
              <a:t>-l</a:t>
            </a:r>
            <a:endParaRPr sz="1800">
              <a:latin typeface="Arial"/>
              <a:cs typeface="Arial"/>
            </a:endParaRPr>
          </a:p>
        </p:txBody>
      </p:sp>
      <p:sp>
        <p:nvSpPr>
          <p:cNvPr id="23" name="object 23"/>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4" name="object 24"/>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5" name="object 25"/>
          <p:cNvSpPr txBox="1"/>
          <p:nvPr/>
        </p:nvSpPr>
        <p:spPr>
          <a:xfrm>
            <a:off x="7041515"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26" name="object 26"/>
          <p:cNvSpPr txBox="1"/>
          <p:nvPr/>
        </p:nvSpPr>
        <p:spPr>
          <a:xfrm>
            <a:off x="6252355" y="2579623"/>
            <a:ext cx="1014094" cy="254635"/>
          </a:xfrm>
          <a:prstGeom prst="rect">
            <a:avLst/>
          </a:prstGeom>
        </p:spPr>
        <p:txBody>
          <a:bodyPr vert="horz" wrap="square" lIns="0" tIns="0" rIns="0" bIns="0" rtlCol="0">
            <a:spAutoFit/>
          </a:bodyPr>
          <a:lstStyle/>
          <a:p>
            <a:pPr marL="12700">
              <a:lnSpc>
                <a:spcPct val="100000"/>
              </a:lnSpc>
              <a:tabLst>
                <a:tab pos="801370" algn="l"/>
              </a:tabLst>
            </a:pPr>
            <a:r>
              <a:rPr sz="1600" b="1" dirty="0">
                <a:latin typeface="Arial"/>
                <a:cs typeface="Arial"/>
              </a:rPr>
              <a:t>3 4 </a:t>
            </a:r>
            <a:r>
              <a:rPr sz="1600" b="1" spc="10" dirty="0">
                <a:latin typeface="Arial"/>
                <a:cs typeface="Arial"/>
              </a:rPr>
              <a:t> </a:t>
            </a:r>
            <a:r>
              <a:rPr sz="1600" b="1" dirty="0">
                <a:latin typeface="Arial"/>
                <a:cs typeface="Arial"/>
              </a:rPr>
              <a:t>5	</a:t>
            </a:r>
            <a:r>
              <a:rPr sz="1200" b="1" spc="7" baseline="3472" dirty="0">
                <a:latin typeface="Arial"/>
                <a:cs typeface="Arial"/>
              </a:rPr>
              <a:t>13</a:t>
            </a:r>
            <a:r>
              <a:rPr sz="1200" b="1" baseline="3472" dirty="0">
                <a:latin typeface="Arial"/>
                <a:cs typeface="Arial"/>
              </a:rPr>
              <a:t>/3</a:t>
            </a:r>
            <a:endParaRPr sz="1200" baseline="3472">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20833" dirty="0">
                <a:latin typeface="Arial"/>
                <a:cs typeface="Arial"/>
              </a:rPr>
              <a:t>P12 </a:t>
            </a:r>
            <a:r>
              <a:rPr sz="1100" b="1" dirty="0">
                <a:latin typeface="Arial"/>
                <a:cs typeface="Arial"/>
              </a:rPr>
              <a:t>Tx </a:t>
            </a:r>
            <a:r>
              <a:rPr sz="1650" b="1" baseline="-5050" dirty="0">
                <a:latin typeface="Arial"/>
                <a:cs typeface="Arial"/>
              </a:rPr>
              <a:t>13</a:t>
            </a:r>
            <a:r>
              <a:rPr sz="1650" b="1" spc="34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61488"/>
            <a:ext cx="368300" cy="285115"/>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65"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5046662" y="5075518"/>
            <a:ext cx="3876517" cy="1632077"/>
          </a:xfrm>
          <a:prstGeom prst="rect">
            <a:avLst/>
          </a:prstGeom>
          <a:blipFill>
            <a:blip r:embed="rId11" cstate="print"/>
            <a:stretch>
              <a:fillRect/>
            </a:stretch>
          </a:blip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2"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1250" dirty="0">
                <a:solidFill>
                  <a:srgbClr val="FF0000"/>
                </a:solidFill>
                <a:latin typeface="Arial"/>
                <a:cs typeface="Arial"/>
              </a:rPr>
              <a:t>P25</a:t>
            </a:r>
            <a:r>
              <a:rPr sz="1200" b="1" spc="15" baseline="31250"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3"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4"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5"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6"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7"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8"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9"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20"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6" name="object 106"/>
          <p:cNvSpPr txBox="1"/>
          <p:nvPr/>
        </p:nvSpPr>
        <p:spPr>
          <a:xfrm>
            <a:off x="7829251" y="5590032"/>
            <a:ext cx="207645" cy="374015"/>
          </a:xfrm>
          <a:prstGeom prst="rect">
            <a:avLst/>
          </a:prstGeom>
        </p:spPr>
        <p:txBody>
          <a:bodyPr vert="horz" wrap="square" lIns="0" tIns="0" rIns="0" bIns="0" rtlCol="0">
            <a:spAutoFit/>
          </a:bodyPr>
          <a:lstStyle/>
          <a:p>
            <a:pPr marL="12700">
              <a:lnSpc>
                <a:spcPts val="1430"/>
              </a:lnSpc>
            </a:pPr>
            <a:r>
              <a:rPr sz="1200" spc="-5" dirty="0">
                <a:latin typeface="Arial"/>
                <a:cs typeface="Arial"/>
              </a:rPr>
              <a:t>27</a:t>
            </a:r>
            <a:endParaRPr sz="1200">
              <a:latin typeface="Arial"/>
              <a:cs typeface="Arial"/>
            </a:endParaRPr>
          </a:p>
          <a:p>
            <a:pPr marL="25400">
              <a:lnSpc>
                <a:spcPts val="1430"/>
              </a:lnSpc>
            </a:pPr>
            <a:r>
              <a:rPr sz="1200" spc="-5" dirty="0">
                <a:latin typeface="Arial"/>
                <a:cs typeface="Arial"/>
              </a:rPr>
              <a:t>2</a:t>
            </a:r>
            <a:r>
              <a:rPr sz="1200" dirty="0">
                <a:latin typeface="Arial"/>
                <a:cs typeface="Arial"/>
              </a:rPr>
              <a:t>5</a:t>
            </a:r>
            <a:endParaRPr sz="1200">
              <a:latin typeface="Arial"/>
              <a:cs typeface="Arial"/>
            </a:endParaRPr>
          </a:p>
        </p:txBody>
      </p:sp>
      <p:sp>
        <p:nvSpPr>
          <p:cNvPr id="107" name="object 107"/>
          <p:cNvSpPr txBox="1"/>
          <p:nvPr/>
        </p:nvSpPr>
        <p:spPr>
          <a:xfrm>
            <a:off x="6087427" y="6200647"/>
            <a:ext cx="1230313" cy="307777"/>
          </a:xfrm>
          <a:prstGeom prst="rect">
            <a:avLst/>
          </a:prstGeom>
        </p:spPr>
        <p:txBody>
          <a:bodyPr vert="horz" wrap="square" lIns="0" tIns="0" rIns="0" bIns="0" rtlCol="0">
            <a:spAutoFit/>
          </a:bodyPr>
          <a:lstStyle/>
          <a:p>
            <a:pPr marL="12700" marR="5080">
              <a:lnSpc>
                <a:spcPct val="100000"/>
              </a:lnSpc>
            </a:pPr>
            <a:r>
              <a:rPr sz="1000" b="1" spc="-5" dirty="0">
                <a:latin typeface="TektonPro-Bold"/>
                <a:cs typeface="TektonPro-Bold"/>
              </a:rPr>
              <a:t>Wanda</a:t>
            </a:r>
            <a:r>
              <a:rPr sz="1000" b="1" spc="-50" dirty="0">
                <a:latin typeface="TektonPro-Bold"/>
                <a:cs typeface="TektonPro-Bold"/>
              </a:rPr>
              <a:t> </a:t>
            </a:r>
            <a:r>
              <a:rPr sz="1000" b="1" spc="-5" dirty="0">
                <a:latin typeface="TektonPro-Bold"/>
                <a:cs typeface="TektonPro-Bold"/>
              </a:rPr>
              <a:t>Whistle </a:t>
            </a:r>
            <a:endParaRPr lang="en-US" sz="1000" b="1" spc="-5" dirty="0">
              <a:latin typeface="TektonPro-Bold"/>
              <a:cs typeface="TektonPro-Bold"/>
            </a:endParaRPr>
          </a:p>
          <a:p>
            <a:pPr marL="12700" marR="5080">
              <a:lnSpc>
                <a:spcPct val="100000"/>
              </a:lnSpc>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08" name="object 108"/>
          <p:cNvSpPr/>
          <p:nvPr/>
        </p:nvSpPr>
        <p:spPr>
          <a:xfrm>
            <a:off x="574381" y="6229016"/>
            <a:ext cx="497156" cy="176521"/>
          </a:xfrm>
          <a:prstGeom prst="rect">
            <a:avLst/>
          </a:prstGeom>
          <a:blipFill>
            <a:blip r:embed="rId21" cstate="print"/>
            <a:stretch>
              <a:fillRect/>
            </a:stretch>
          </a:blipFill>
        </p:spPr>
        <p:txBody>
          <a:bodyPr wrap="square" lIns="0" tIns="0" rIns="0" bIns="0" rtlCol="0"/>
          <a:lstStyle/>
          <a:p>
            <a:endParaRPr/>
          </a:p>
        </p:txBody>
      </p:sp>
      <p:sp>
        <p:nvSpPr>
          <p:cNvPr id="109" name="object 109"/>
          <p:cNvSpPr/>
          <p:nvPr/>
        </p:nvSpPr>
        <p:spPr>
          <a:xfrm>
            <a:off x="4452975" y="3500452"/>
            <a:ext cx="156210" cy="124947"/>
          </a:xfrm>
          <a:prstGeom prst="rect">
            <a:avLst/>
          </a:prstGeom>
          <a:blipFill>
            <a:blip r:embed="rId22" cstate="print"/>
            <a:stretch>
              <a:fillRect/>
            </a:stretch>
          </a:blipFill>
        </p:spPr>
        <p:txBody>
          <a:bodyPr wrap="square" lIns="0" tIns="0" rIns="0" bIns="0" rtlCol="0"/>
          <a:lstStyle/>
          <a:p>
            <a:endParaRPr/>
          </a:p>
        </p:txBody>
      </p:sp>
      <p:sp>
        <p:nvSpPr>
          <p:cNvPr id="110" name="object 110"/>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1" name="object 111"/>
          <p:cNvSpPr txBox="1"/>
          <p:nvPr/>
        </p:nvSpPr>
        <p:spPr>
          <a:xfrm>
            <a:off x="5031740" y="4999228"/>
            <a:ext cx="2571115" cy="965200"/>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a:p>
            <a:pPr marL="1245870" marR="897255" indent="-14604" algn="ctr">
              <a:lnSpc>
                <a:spcPts val="1420"/>
              </a:lnSpc>
              <a:spcBef>
                <a:spcPts val="805"/>
              </a:spcBef>
            </a:pPr>
            <a:r>
              <a:rPr sz="1200" spc="-5" dirty="0">
                <a:latin typeface="Arial"/>
                <a:cs typeface="Arial"/>
              </a:rPr>
              <a:t>H</a:t>
            </a:r>
            <a:r>
              <a:rPr sz="1200" spc="-10" dirty="0">
                <a:latin typeface="Arial"/>
                <a:cs typeface="Arial"/>
              </a:rPr>
              <a:t>o</a:t>
            </a:r>
            <a:r>
              <a:rPr sz="1200" dirty="0">
                <a:latin typeface="Arial"/>
                <a:cs typeface="Arial"/>
              </a:rPr>
              <a:t>me  </a:t>
            </a:r>
            <a:r>
              <a:rPr sz="1200" spc="-25" dirty="0">
                <a:latin typeface="Arial"/>
                <a:cs typeface="Arial"/>
              </a:rPr>
              <a:t>V</a:t>
            </a:r>
            <a:r>
              <a:rPr sz="1200" spc="-5" dirty="0">
                <a:latin typeface="Arial"/>
                <a:cs typeface="Arial"/>
              </a:rPr>
              <a:t>i</a:t>
            </a:r>
            <a:r>
              <a:rPr sz="1200" dirty="0">
                <a:latin typeface="Arial"/>
                <a:cs typeface="Arial"/>
              </a:rPr>
              <a:t>s</a:t>
            </a:r>
            <a:r>
              <a:rPr sz="1200" spc="-5" dirty="0">
                <a:latin typeface="Arial"/>
                <a:cs typeface="Arial"/>
              </a:rPr>
              <a:t>i</a:t>
            </a:r>
            <a:r>
              <a:rPr sz="1200" dirty="0">
                <a:latin typeface="Arial"/>
                <a:cs typeface="Arial"/>
              </a:rPr>
              <a:t>t</a:t>
            </a:r>
            <a:r>
              <a:rPr sz="1200" spc="-5" dirty="0">
                <a:latin typeface="Arial"/>
                <a:cs typeface="Arial"/>
              </a:rPr>
              <a:t>o</a:t>
            </a:r>
            <a:r>
              <a:rPr sz="1200" dirty="0">
                <a:latin typeface="Arial"/>
                <a:cs typeface="Arial"/>
              </a:rPr>
              <a:t>r</a:t>
            </a:r>
            <a:endParaRPr sz="1200">
              <a:latin typeface="Arial"/>
              <a:cs typeface="Arial"/>
            </a:endParaRPr>
          </a:p>
        </p:txBody>
      </p:sp>
      <p:sp>
        <p:nvSpPr>
          <p:cNvPr id="113" name="object 113"/>
          <p:cNvSpPr/>
          <p:nvPr/>
        </p:nvSpPr>
        <p:spPr>
          <a:xfrm>
            <a:off x="4455795" y="2357452"/>
            <a:ext cx="156209" cy="124947"/>
          </a:xfrm>
          <a:prstGeom prst="rect">
            <a:avLst/>
          </a:prstGeom>
          <a:blipFill>
            <a:blip r:embed="rId23" cstate="print"/>
            <a:stretch>
              <a:fillRect/>
            </a:stretch>
          </a:blipFill>
        </p:spPr>
        <p:txBody>
          <a:bodyPr wrap="square" lIns="0" tIns="0" rIns="0" bIns="0" rtlCol="0"/>
          <a:lstStyle/>
          <a:p>
            <a:endParaRPr/>
          </a:p>
        </p:txBody>
      </p:sp>
      <p:sp>
        <p:nvSpPr>
          <p:cNvPr id="114" name="object 114"/>
          <p:cNvSpPr txBox="1"/>
          <p:nvPr/>
        </p:nvSpPr>
        <p:spPr>
          <a:xfrm>
            <a:off x="6003428" y="1552447"/>
            <a:ext cx="1217930" cy="911860"/>
          </a:xfrm>
          <a:prstGeom prst="rect">
            <a:avLst/>
          </a:prstGeom>
        </p:spPr>
        <p:txBody>
          <a:bodyPr vert="horz" wrap="square" lIns="0" tIns="0" rIns="0" bIns="0" rtlCol="0">
            <a:spAutoFit/>
          </a:bodyPr>
          <a:lstStyle/>
          <a:p>
            <a:pPr marL="542925" algn="ct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L="547370" algn="ctr">
              <a:lnSpc>
                <a:spcPct val="100000"/>
              </a:lnSpc>
              <a:spcBef>
                <a:spcPts val="135"/>
              </a:spcBef>
            </a:pPr>
            <a:r>
              <a:rPr sz="1800" b="1" dirty="0">
                <a:latin typeface="Arial"/>
                <a:cs typeface="Arial"/>
              </a:rPr>
              <a:t>Home</a:t>
            </a:r>
            <a:endParaRPr sz="1800">
              <a:latin typeface="Arial"/>
              <a:cs typeface="Arial"/>
            </a:endParaRPr>
          </a:p>
          <a:p>
            <a:pPr marL="204470" algn="ctr">
              <a:lnSpc>
                <a:spcPts val="990"/>
              </a:lnSpc>
              <a:spcBef>
                <a:spcPts val="245"/>
              </a:spcBef>
            </a:pPr>
            <a:r>
              <a:rPr sz="1000" b="1" spc="-10" dirty="0">
                <a:latin typeface="Arial"/>
                <a:cs typeface="Arial"/>
              </a:rPr>
              <a:t>30</a:t>
            </a:r>
            <a:endParaRPr sz="1000">
              <a:latin typeface="Arial"/>
              <a:cs typeface="Arial"/>
            </a:endParaRPr>
          </a:p>
          <a:p>
            <a:pPr marL="12700">
              <a:lnSpc>
                <a:spcPts val="1950"/>
              </a:lnSpc>
            </a:pPr>
            <a:r>
              <a:rPr sz="1400" b="1" dirty="0">
                <a:latin typeface="Arial"/>
                <a:cs typeface="Arial"/>
              </a:rPr>
              <a:t>1 </a:t>
            </a:r>
            <a:r>
              <a:rPr sz="2700" b="1" baseline="-12345" dirty="0">
                <a:latin typeface="Arial"/>
                <a:cs typeface="Arial"/>
              </a:rPr>
              <a:t>-l </a:t>
            </a:r>
            <a:r>
              <a:rPr sz="2100" b="1" spc="-7" baseline="-7936" dirty="0">
                <a:solidFill>
                  <a:srgbClr val="FF0000"/>
                </a:solidFill>
                <a:latin typeface="Arial"/>
                <a:cs typeface="Arial"/>
              </a:rPr>
              <a:t>20 </a:t>
            </a:r>
            <a:r>
              <a:rPr sz="1400" b="1" dirty="0">
                <a:solidFill>
                  <a:srgbClr val="FF0000"/>
                </a:solidFill>
                <a:latin typeface="Arial"/>
                <a:cs typeface="Arial"/>
              </a:rPr>
              <a:t>T </a:t>
            </a:r>
            <a:r>
              <a:rPr sz="1400" b="1" spc="-5" dirty="0">
                <a:solidFill>
                  <a:srgbClr val="FF0000"/>
                </a:solidFill>
                <a:latin typeface="Arial"/>
                <a:cs typeface="Arial"/>
              </a:rPr>
              <a:t>21</a:t>
            </a:r>
            <a:r>
              <a:rPr sz="1400" b="1" spc="295"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p:txBody>
      </p:sp>
      <p:sp>
        <p:nvSpPr>
          <p:cNvPr id="115" name="object 115"/>
          <p:cNvSpPr txBox="1"/>
          <p:nvPr/>
        </p:nvSpPr>
        <p:spPr>
          <a:xfrm>
            <a:off x="3024355" y="2601976"/>
            <a:ext cx="73914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35" dirty="0">
                <a:solidFill>
                  <a:srgbClr val="FF0000"/>
                </a:solidFill>
                <a:latin typeface="Arial"/>
                <a:cs typeface="Arial"/>
              </a:rPr>
              <a:t> </a:t>
            </a:r>
            <a:r>
              <a:rPr sz="1300" b="1" dirty="0">
                <a:solidFill>
                  <a:srgbClr val="FF3300"/>
                </a:solidFill>
                <a:latin typeface="Arial"/>
                <a:cs typeface="Arial"/>
              </a:rPr>
              <a:t>22</a:t>
            </a:r>
            <a:r>
              <a:rPr sz="1300" b="1" spc="-254"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16" name="object 116"/>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18" name="Rectangle 117">
            <a:extLst>
              <a:ext uri="{FF2B5EF4-FFF2-40B4-BE49-F238E27FC236}">
                <a16:creationId xmlns:a16="http://schemas.microsoft.com/office/drawing/2014/main" id="{BD8C81C7-8D97-8E43-BF53-17AA18B53C76}"/>
              </a:ext>
            </a:extLst>
          </p:cNvPr>
          <p:cNvSpPr/>
          <p:nvPr/>
        </p:nvSpPr>
        <p:spPr>
          <a:xfrm>
            <a:off x="4688175" y="2839542"/>
            <a:ext cx="136063" cy="1023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C71916F-EE8E-E84E-8F59-038285D023AB}"/>
              </a:ext>
            </a:extLst>
          </p:cNvPr>
          <p:cNvSpPr/>
          <p:nvPr/>
        </p:nvSpPr>
        <p:spPr>
          <a:xfrm>
            <a:off x="4679434" y="2694457"/>
            <a:ext cx="139558" cy="1333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bject 34">
            <a:extLst>
              <a:ext uri="{FF2B5EF4-FFF2-40B4-BE49-F238E27FC236}">
                <a16:creationId xmlns:a16="http://schemas.microsoft.com/office/drawing/2014/main" id="{2E755F69-405B-ED49-A7EB-A1FD76D17C77}"/>
              </a:ext>
            </a:extLst>
          </p:cNvPr>
          <p:cNvSpPr/>
          <p:nvPr/>
        </p:nvSpPr>
        <p:spPr>
          <a:xfrm>
            <a:off x="4648200" y="2899481"/>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FF0000"/>
            </a:solidFill>
          </a:ln>
        </p:spPr>
        <p:txBody>
          <a:bodyPr wrap="square" lIns="0" tIns="0" rIns="0" bIns="0" rtlCol="0"/>
          <a:lstStyle/>
          <a:p>
            <a:endParaRPr/>
          </a:p>
        </p:txBody>
      </p:sp>
      <p:sp>
        <p:nvSpPr>
          <p:cNvPr id="121" name="object 34">
            <a:extLst>
              <a:ext uri="{FF2B5EF4-FFF2-40B4-BE49-F238E27FC236}">
                <a16:creationId xmlns:a16="http://schemas.microsoft.com/office/drawing/2014/main" id="{A8684DBC-99AD-3647-B592-38D4D84933CC}"/>
              </a:ext>
            </a:extLst>
          </p:cNvPr>
          <p:cNvSpPr/>
          <p:nvPr/>
        </p:nvSpPr>
        <p:spPr>
          <a:xfrm>
            <a:off x="7903330" y="2966720"/>
            <a:ext cx="249499" cy="224719"/>
          </a:xfrm>
          <a:custGeom>
            <a:avLst/>
            <a:gdLst/>
            <a:ahLst/>
            <a:cxnLst/>
            <a:rect l="l" t="t" r="r" b="b"/>
            <a:pathLst>
              <a:path w="228600" h="152400">
                <a:moveTo>
                  <a:pt x="0" y="152400"/>
                </a:moveTo>
                <a:lnTo>
                  <a:pt x="114300" y="0"/>
                </a:lnTo>
                <a:lnTo>
                  <a:pt x="228600" y="152400"/>
                </a:lnTo>
                <a:lnTo>
                  <a:pt x="0" y="152400"/>
                </a:lnTo>
                <a:close/>
              </a:path>
            </a:pathLst>
          </a:custGeom>
          <a:ln w="19050">
            <a:solidFill>
              <a:srgbClr val="FF0000"/>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5175" y="149473"/>
            <a:ext cx="7614284" cy="747395"/>
          </a:xfrm>
          <a:prstGeom prst="rect">
            <a:avLst/>
          </a:prstGeom>
        </p:spPr>
        <p:txBody>
          <a:bodyPr vert="horz" wrap="square" lIns="0" tIns="0" rIns="0" bIns="0" rtlCol="0">
            <a:spAutoFit/>
          </a:bodyPr>
          <a:lstStyle/>
          <a:p>
            <a:pPr marL="1090295" marR="5080" indent="-1078230">
              <a:lnSpc>
                <a:spcPct val="100800"/>
              </a:lnSpc>
            </a:pPr>
            <a:r>
              <a:rPr sz="2400" b="1" dirty="0">
                <a:solidFill>
                  <a:srgbClr val="FF0000"/>
                </a:solidFill>
                <a:latin typeface="Arial"/>
                <a:cs typeface="Arial"/>
              </a:rPr>
              <a:t>Be </a:t>
            </a:r>
            <a:r>
              <a:rPr sz="2400" b="1" spc="-5" dirty="0">
                <a:solidFill>
                  <a:srgbClr val="FF0000"/>
                </a:solidFill>
                <a:latin typeface="Arial"/>
                <a:cs typeface="Arial"/>
              </a:rPr>
              <a:t>sure the </a:t>
            </a:r>
            <a:r>
              <a:rPr sz="2400" b="1" spc="-5" dirty="0">
                <a:solidFill>
                  <a:srgbClr val="6B6BCF"/>
                </a:solidFill>
                <a:latin typeface="Arial"/>
                <a:cs typeface="Arial"/>
              </a:rPr>
              <a:t>Scorer </a:t>
            </a:r>
            <a:r>
              <a:rPr sz="2400" b="1" spc="-5" dirty="0">
                <a:solidFill>
                  <a:srgbClr val="FF0000"/>
                </a:solidFill>
                <a:latin typeface="Arial"/>
                <a:cs typeface="Arial"/>
              </a:rPr>
              <a:t>and </a:t>
            </a:r>
            <a:r>
              <a:rPr sz="2400" b="1" spc="-5" dirty="0">
                <a:solidFill>
                  <a:srgbClr val="6B6BCF"/>
                </a:solidFill>
                <a:latin typeface="Arial"/>
                <a:cs typeface="Arial"/>
              </a:rPr>
              <a:t>Libero Tracker </a:t>
            </a:r>
            <a:r>
              <a:rPr sz="2400" b="1" spc="-5" dirty="0">
                <a:solidFill>
                  <a:srgbClr val="FF0000"/>
                </a:solidFill>
                <a:latin typeface="Arial"/>
                <a:cs typeface="Arial"/>
              </a:rPr>
              <a:t>names </a:t>
            </a:r>
            <a:r>
              <a:rPr sz="2400" b="1" dirty="0">
                <a:solidFill>
                  <a:srgbClr val="FF0000"/>
                </a:solidFill>
                <a:latin typeface="Arial"/>
                <a:cs typeface="Arial"/>
              </a:rPr>
              <a:t>are </a:t>
            </a:r>
            <a:r>
              <a:rPr sz="2400" b="1" spc="-5" dirty="0">
                <a:solidFill>
                  <a:srgbClr val="FF0000"/>
                </a:solidFill>
                <a:latin typeface="Arial"/>
                <a:cs typeface="Arial"/>
              </a:rPr>
              <a:t>on  the score sheet plus the </a:t>
            </a:r>
            <a:r>
              <a:rPr sz="2400" b="1" spc="-5" dirty="0">
                <a:solidFill>
                  <a:srgbClr val="6B6BCF"/>
                </a:solidFill>
                <a:latin typeface="Arial"/>
                <a:cs typeface="Arial"/>
              </a:rPr>
              <a:t>Line</a:t>
            </a:r>
            <a:r>
              <a:rPr sz="2400" b="1" spc="-15" dirty="0">
                <a:solidFill>
                  <a:srgbClr val="6B6BCF"/>
                </a:solidFill>
                <a:latin typeface="Arial"/>
                <a:cs typeface="Arial"/>
              </a:rPr>
              <a:t> </a:t>
            </a:r>
            <a:r>
              <a:rPr sz="2400" b="1" spc="-5" dirty="0">
                <a:solidFill>
                  <a:srgbClr val="6B6BCF"/>
                </a:solidFill>
                <a:latin typeface="Arial"/>
                <a:cs typeface="Arial"/>
              </a:rPr>
              <a:t>Judges.</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lang="en-US" sz="1200" b="1" spc="-10" dirty="0">
                <a:latin typeface="Arial"/>
                <a:cs typeface="Arial"/>
              </a:rPr>
              <a:t>9-23-2022</a:t>
            </a:r>
            <a:endParaRPr sz="1200" dirty="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252355" y="2579623"/>
            <a:ext cx="53594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3 4</a:t>
            </a:r>
            <a:r>
              <a:rPr sz="1600" b="1" spc="350" dirty="0">
                <a:latin typeface="Arial"/>
                <a:cs typeface="Arial"/>
              </a:rPr>
              <a:t> </a:t>
            </a:r>
            <a:r>
              <a:rPr sz="1600" b="1" dirty="0">
                <a:latin typeface="Arial"/>
                <a:cs typeface="Arial"/>
              </a:rPr>
              <a:t>5</a:t>
            </a:r>
            <a:endParaRPr sz="1600">
              <a:latin typeface="Arial"/>
              <a:cs typeface="Arial"/>
            </a:endParaRPr>
          </a:p>
        </p:txBody>
      </p:sp>
      <p:sp>
        <p:nvSpPr>
          <p:cNvPr id="22" name="object 22"/>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3" name="object 23"/>
          <p:cNvSpPr txBox="1"/>
          <p:nvPr/>
        </p:nvSpPr>
        <p:spPr>
          <a:xfrm>
            <a:off x="7317740" y="2569464"/>
            <a:ext cx="799465"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569" baseline="1543" dirty="0">
                <a:latin typeface="Arial"/>
                <a:cs typeface="Arial"/>
              </a:rPr>
              <a:t> </a:t>
            </a:r>
            <a:r>
              <a:rPr sz="1800" b="1" dirty="0">
                <a:latin typeface="Arial"/>
                <a:cs typeface="Arial"/>
              </a:rPr>
              <a:t>-l</a:t>
            </a:r>
            <a:endParaRPr sz="1800">
              <a:latin typeface="Arial"/>
              <a:cs typeface="Arial"/>
            </a:endParaRPr>
          </a:p>
        </p:txBody>
      </p:sp>
      <p:sp>
        <p:nvSpPr>
          <p:cNvPr id="24" name="object 24"/>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5" name="object 25"/>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1515" y="2675128"/>
            <a:ext cx="22542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13888" dirty="0">
                <a:latin typeface="Arial"/>
                <a:cs typeface="Arial"/>
              </a:rPr>
              <a:t>P12 </a:t>
            </a:r>
            <a:r>
              <a:rPr sz="1100" b="1" dirty="0">
                <a:latin typeface="Arial"/>
                <a:cs typeface="Arial"/>
              </a:rPr>
              <a:t>Tx </a:t>
            </a:r>
            <a:r>
              <a:rPr sz="1650" b="1" baseline="-5050" dirty="0">
                <a:latin typeface="Arial"/>
                <a:cs typeface="Arial"/>
              </a:rPr>
              <a:t>13</a:t>
            </a:r>
            <a:r>
              <a:rPr sz="1650" b="1" spc="34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58440"/>
            <a:ext cx="368935" cy="278765"/>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60" dirty="0">
                <a:solidFill>
                  <a:srgbClr val="FF3300"/>
                </a:solidFill>
                <a:latin typeface="Arial"/>
                <a:cs typeface="Arial"/>
              </a:rPr>
              <a:t> </a:t>
            </a:r>
            <a:r>
              <a:rPr sz="2700" b="1" baseline="1543" dirty="0">
                <a:solidFill>
                  <a:srgbClr val="FF3300"/>
                </a:solidFill>
                <a:latin typeface="Arial"/>
                <a:cs typeface="Arial"/>
              </a:rPr>
              <a:t>-l</a:t>
            </a:r>
            <a:endParaRPr sz="2700" baseline="1543">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4722" dirty="0">
                <a:solidFill>
                  <a:srgbClr val="FF0000"/>
                </a:solidFill>
                <a:latin typeface="Arial"/>
                <a:cs typeface="Arial"/>
              </a:rPr>
              <a:t>P25</a:t>
            </a:r>
            <a:r>
              <a:rPr sz="1200" b="1" spc="15" baseline="34722"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6" name="object 106"/>
          <p:cNvSpPr txBox="1"/>
          <p:nvPr/>
        </p:nvSpPr>
        <p:spPr>
          <a:xfrm>
            <a:off x="7829251" y="5590032"/>
            <a:ext cx="207645" cy="374015"/>
          </a:xfrm>
          <a:prstGeom prst="rect">
            <a:avLst/>
          </a:prstGeom>
        </p:spPr>
        <p:txBody>
          <a:bodyPr vert="horz" wrap="square" lIns="0" tIns="0" rIns="0" bIns="0" rtlCol="0">
            <a:spAutoFit/>
          </a:bodyPr>
          <a:lstStyle/>
          <a:p>
            <a:pPr marL="12700">
              <a:lnSpc>
                <a:spcPts val="1430"/>
              </a:lnSpc>
            </a:pPr>
            <a:r>
              <a:rPr sz="1200" spc="-5" dirty="0">
                <a:latin typeface="Arial"/>
                <a:cs typeface="Arial"/>
              </a:rPr>
              <a:t>27</a:t>
            </a:r>
            <a:endParaRPr sz="1200">
              <a:latin typeface="Arial"/>
              <a:cs typeface="Arial"/>
            </a:endParaRPr>
          </a:p>
          <a:p>
            <a:pPr marL="25400">
              <a:lnSpc>
                <a:spcPts val="1430"/>
              </a:lnSpc>
            </a:pPr>
            <a:r>
              <a:rPr sz="1200" spc="-5" dirty="0">
                <a:latin typeface="Arial"/>
                <a:cs typeface="Arial"/>
              </a:rPr>
              <a:t>2</a:t>
            </a:r>
            <a:r>
              <a:rPr sz="1200" dirty="0">
                <a:latin typeface="Arial"/>
                <a:cs typeface="Arial"/>
              </a:rPr>
              <a:t>5</a:t>
            </a:r>
            <a:endParaRPr sz="1200">
              <a:latin typeface="Arial"/>
              <a:cs typeface="Arial"/>
            </a:endParaRPr>
          </a:p>
        </p:txBody>
      </p:sp>
      <p:sp>
        <p:nvSpPr>
          <p:cNvPr id="107" name="object 107"/>
          <p:cNvSpPr/>
          <p:nvPr/>
        </p:nvSpPr>
        <p:spPr>
          <a:xfrm>
            <a:off x="5548245" y="860446"/>
            <a:ext cx="678815" cy="5008880"/>
          </a:xfrm>
          <a:custGeom>
            <a:avLst/>
            <a:gdLst/>
            <a:ahLst/>
            <a:cxnLst/>
            <a:rect l="l" t="t" r="r" b="b"/>
            <a:pathLst>
              <a:path w="678814" h="5008880">
                <a:moveTo>
                  <a:pt x="627980" y="4934515"/>
                </a:moveTo>
                <a:lnTo>
                  <a:pt x="602785" y="4937723"/>
                </a:lnTo>
                <a:lnTo>
                  <a:pt x="650205" y="5008500"/>
                </a:lnTo>
                <a:lnTo>
                  <a:pt x="671713" y="4947110"/>
                </a:lnTo>
                <a:lnTo>
                  <a:pt x="629584" y="4947110"/>
                </a:lnTo>
                <a:lnTo>
                  <a:pt x="627980" y="4934515"/>
                </a:lnTo>
                <a:close/>
              </a:path>
              <a:path w="678814" h="5008880">
                <a:moveTo>
                  <a:pt x="653177" y="4931306"/>
                </a:moveTo>
                <a:lnTo>
                  <a:pt x="627980" y="4934515"/>
                </a:lnTo>
                <a:lnTo>
                  <a:pt x="629584" y="4947110"/>
                </a:lnTo>
                <a:lnTo>
                  <a:pt x="654781" y="4943901"/>
                </a:lnTo>
                <a:lnTo>
                  <a:pt x="653177" y="4931306"/>
                </a:lnTo>
                <a:close/>
              </a:path>
              <a:path w="678814" h="5008880">
                <a:moveTo>
                  <a:pt x="678374" y="4928097"/>
                </a:moveTo>
                <a:lnTo>
                  <a:pt x="653177" y="4931306"/>
                </a:lnTo>
                <a:lnTo>
                  <a:pt x="654781" y="4943901"/>
                </a:lnTo>
                <a:lnTo>
                  <a:pt x="629584" y="4947110"/>
                </a:lnTo>
                <a:lnTo>
                  <a:pt x="671713" y="4947110"/>
                </a:lnTo>
                <a:lnTo>
                  <a:pt x="678374" y="4928097"/>
                </a:lnTo>
                <a:close/>
              </a:path>
              <a:path w="678814" h="5008880">
                <a:moveTo>
                  <a:pt x="25196" y="0"/>
                </a:moveTo>
                <a:lnTo>
                  <a:pt x="0" y="3209"/>
                </a:lnTo>
                <a:lnTo>
                  <a:pt x="627980" y="4934515"/>
                </a:lnTo>
                <a:lnTo>
                  <a:pt x="653177" y="4931306"/>
                </a:lnTo>
                <a:lnTo>
                  <a:pt x="25196" y="0"/>
                </a:lnTo>
                <a:close/>
              </a:path>
            </a:pathLst>
          </a:custGeom>
          <a:solidFill>
            <a:srgbClr val="0000FF"/>
          </a:solidFill>
        </p:spPr>
        <p:txBody>
          <a:bodyPr wrap="square" lIns="0" tIns="0" rIns="0" bIns="0" rtlCol="0"/>
          <a:lstStyle/>
          <a:p>
            <a:endParaRPr/>
          </a:p>
        </p:txBody>
      </p:sp>
      <p:sp>
        <p:nvSpPr>
          <p:cNvPr id="108" name="object 108"/>
          <p:cNvSpPr/>
          <p:nvPr/>
        </p:nvSpPr>
        <p:spPr>
          <a:xfrm>
            <a:off x="4460094" y="480834"/>
            <a:ext cx="1000760" cy="5340985"/>
          </a:xfrm>
          <a:custGeom>
            <a:avLst/>
            <a:gdLst/>
            <a:ahLst/>
            <a:cxnLst/>
            <a:rect l="l" t="t" r="r" b="b"/>
            <a:pathLst>
              <a:path w="1000760" h="5340985">
                <a:moveTo>
                  <a:pt x="0" y="5258609"/>
                </a:moveTo>
                <a:lnTo>
                  <a:pt x="23947" y="5340368"/>
                </a:lnTo>
                <a:lnTo>
                  <a:pt x="69032" y="5280111"/>
                </a:lnTo>
                <a:lnTo>
                  <a:pt x="47736" y="5280111"/>
                </a:lnTo>
                <a:lnTo>
                  <a:pt x="22741" y="5275596"/>
                </a:lnTo>
                <a:lnTo>
                  <a:pt x="24994" y="5263124"/>
                </a:lnTo>
                <a:lnTo>
                  <a:pt x="0" y="5258609"/>
                </a:lnTo>
                <a:close/>
              </a:path>
              <a:path w="1000760" h="5340985">
                <a:moveTo>
                  <a:pt x="24994" y="5263124"/>
                </a:moveTo>
                <a:lnTo>
                  <a:pt x="22741" y="5275596"/>
                </a:lnTo>
                <a:lnTo>
                  <a:pt x="47736" y="5280111"/>
                </a:lnTo>
                <a:lnTo>
                  <a:pt x="49989" y="5267639"/>
                </a:lnTo>
                <a:lnTo>
                  <a:pt x="24994" y="5263124"/>
                </a:lnTo>
                <a:close/>
              </a:path>
              <a:path w="1000760" h="5340985">
                <a:moveTo>
                  <a:pt x="49989" y="5267639"/>
                </a:moveTo>
                <a:lnTo>
                  <a:pt x="47736" y="5280111"/>
                </a:lnTo>
                <a:lnTo>
                  <a:pt x="69032" y="5280111"/>
                </a:lnTo>
                <a:lnTo>
                  <a:pt x="74985" y="5272154"/>
                </a:lnTo>
                <a:lnTo>
                  <a:pt x="49989" y="5267639"/>
                </a:lnTo>
                <a:close/>
              </a:path>
              <a:path w="1000760" h="5340985">
                <a:moveTo>
                  <a:pt x="975738" y="0"/>
                </a:moveTo>
                <a:lnTo>
                  <a:pt x="24994" y="5263124"/>
                </a:lnTo>
                <a:lnTo>
                  <a:pt x="49989" y="5267639"/>
                </a:lnTo>
                <a:lnTo>
                  <a:pt x="1000734" y="4514"/>
                </a:lnTo>
                <a:lnTo>
                  <a:pt x="975738" y="0"/>
                </a:lnTo>
                <a:close/>
              </a:path>
            </a:pathLst>
          </a:custGeom>
          <a:solidFill>
            <a:srgbClr val="0000FF"/>
          </a:solidFill>
        </p:spPr>
        <p:txBody>
          <a:bodyPr wrap="square" lIns="0" tIns="0" rIns="0" bIns="0" rtlCol="0"/>
          <a:lstStyle/>
          <a:p>
            <a:endParaRPr/>
          </a:p>
        </p:txBody>
      </p:sp>
      <p:sp>
        <p:nvSpPr>
          <p:cNvPr id="109" name="object 109"/>
          <p:cNvSpPr txBox="1"/>
          <p:nvPr/>
        </p:nvSpPr>
        <p:spPr>
          <a:xfrm>
            <a:off x="4029075" y="6002528"/>
            <a:ext cx="914198"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110" name="object 110"/>
          <p:cNvSpPr txBox="1"/>
          <p:nvPr/>
        </p:nvSpPr>
        <p:spPr>
          <a:xfrm>
            <a:off x="4036028" y="6328664"/>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11" name="object 111"/>
          <p:cNvSpPr/>
          <p:nvPr/>
        </p:nvSpPr>
        <p:spPr>
          <a:xfrm>
            <a:off x="3342795" y="5779577"/>
            <a:ext cx="1793875" cy="803275"/>
          </a:xfrm>
          <a:prstGeom prst="rect">
            <a:avLst/>
          </a:prstGeom>
          <a:blipFill>
            <a:blip r:embed="rId20" cstate="print"/>
            <a:stretch>
              <a:fillRect/>
            </a:stretch>
          </a:blipFill>
        </p:spPr>
        <p:txBody>
          <a:bodyPr wrap="square" lIns="0" tIns="0" rIns="0" bIns="0" rtlCol="0"/>
          <a:lstStyle/>
          <a:p>
            <a:endParaRPr/>
          </a:p>
        </p:txBody>
      </p:sp>
      <p:sp>
        <p:nvSpPr>
          <p:cNvPr id="112" name="object 112"/>
          <p:cNvSpPr/>
          <p:nvPr/>
        </p:nvSpPr>
        <p:spPr>
          <a:xfrm>
            <a:off x="5732462" y="5867538"/>
            <a:ext cx="1793875" cy="441197"/>
          </a:xfrm>
          <a:prstGeom prst="rect">
            <a:avLst/>
          </a:prstGeom>
          <a:blipFill>
            <a:blip r:embed="rId21" cstate="print"/>
            <a:stretch>
              <a:fillRect/>
            </a:stretch>
          </a:blipFill>
        </p:spPr>
        <p:txBody>
          <a:bodyPr wrap="square" lIns="0" tIns="0" rIns="0" bIns="0" rtlCol="0"/>
          <a:lstStyle/>
          <a:p>
            <a:endParaRPr/>
          </a:p>
        </p:txBody>
      </p:sp>
      <p:sp>
        <p:nvSpPr>
          <p:cNvPr id="113" name="object 113"/>
          <p:cNvSpPr/>
          <p:nvPr/>
        </p:nvSpPr>
        <p:spPr>
          <a:xfrm>
            <a:off x="574381" y="6229016"/>
            <a:ext cx="497156" cy="176521"/>
          </a:xfrm>
          <a:prstGeom prst="rect">
            <a:avLst/>
          </a:prstGeom>
          <a:blipFill>
            <a:blip r:embed="rId22" cstate="print"/>
            <a:stretch>
              <a:fillRect/>
            </a:stretch>
          </a:blipFill>
        </p:spPr>
        <p:txBody>
          <a:bodyPr wrap="square" lIns="0" tIns="0" rIns="0" bIns="0" rtlCol="0"/>
          <a:lstStyle/>
          <a:p>
            <a:endParaRPr/>
          </a:p>
        </p:txBody>
      </p:sp>
      <p:sp>
        <p:nvSpPr>
          <p:cNvPr id="114" name="object 114"/>
          <p:cNvSpPr/>
          <p:nvPr/>
        </p:nvSpPr>
        <p:spPr>
          <a:xfrm>
            <a:off x="4452975" y="3500452"/>
            <a:ext cx="156210" cy="124947"/>
          </a:xfrm>
          <a:prstGeom prst="rect">
            <a:avLst/>
          </a:prstGeom>
          <a:blipFill>
            <a:blip r:embed="rId23" cstate="print"/>
            <a:stretch>
              <a:fillRect/>
            </a:stretch>
          </a:blipFill>
        </p:spPr>
        <p:txBody>
          <a:bodyPr wrap="square" lIns="0" tIns="0" rIns="0" bIns="0" rtlCol="0"/>
          <a:lstStyle/>
          <a:p>
            <a:endParaRPr/>
          </a:p>
        </p:txBody>
      </p:sp>
      <p:sp>
        <p:nvSpPr>
          <p:cNvPr id="115" name="object 115"/>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6" name="object 116"/>
          <p:cNvSpPr txBox="1"/>
          <p:nvPr/>
        </p:nvSpPr>
        <p:spPr>
          <a:xfrm>
            <a:off x="5028390" y="5051044"/>
            <a:ext cx="2719826" cy="1473224"/>
          </a:xfrm>
          <a:prstGeom prst="rect">
            <a:avLst/>
          </a:prstGeom>
        </p:spPr>
        <p:txBody>
          <a:bodyPr vert="horz" wrap="square" lIns="0" tIns="0" rIns="0" bIns="0" rtlCol="0">
            <a:spAutoFit/>
          </a:bodyPr>
          <a:lstStyle/>
          <a:p>
            <a:pPr marL="12700">
              <a:lnSpc>
                <a:spcPct val="10000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dirty="0">
              <a:latin typeface="Arial"/>
              <a:cs typeface="Arial"/>
            </a:endParaRPr>
          </a:p>
          <a:p>
            <a:pPr marL="12700">
              <a:lnSpc>
                <a:spcPts val="1310"/>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dirty="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dirty="0">
              <a:latin typeface="Arial"/>
              <a:cs typeface="Arial"/>
            </a:endParaRPr>
          </a:p>
          <a:p>
            <a:pPr marL="1245870" marR="897255" indent="-14604" algn="ctr">
              <a:lnSpc>
                <a:spcPts val="1420"/>
              </a:lnSpc>
              <a:spcBef>
                <a:spcPts val="370"/>
              </a:spcBef>
            </a:pPr>
            <a:r>
              <a:rPr sz="1200" spc="-5" dirty="0">
                <a:latin typeface="Arial"/>
                <a:cs typeface="Arial"/>
              </a:rPr>
              <a:t>H</a:t>
            </a:r>
            <a:r>
              <a:rPr sz="1200" spc="-10" dirty="0">
                <a:latin typeface="Arial"/>
                <a:cs typeface="Arial"/>
              </a:rPr>
              <a:t>o</a:t>
            </a:r>
            <a:r>
              <a:rPr sz="1200" dirty="0">
                <a:latin typeface="Arial"/>
                <a:cs typeface="Arial"/>
              </a:rPr>
              <a:t>me  </a:t>
            </a:r>
            <a:r>
              <a:rPr sz="1200" spc="-25" dirty="0">
                <a:latin typeface="Arial"/>
                <a:cs typeface="Arial"/>
              </a:rPr>
              <a:t>V</a:t>
            </a:r>
            <a:r>
              <a:rPr sz="1200" spc="-5" dirty="0">
                <a:latin typeface="Arial"/>
                <a:cs typeface="Arial"/>
              </a:rPr>
              <a:t>i</a:t>
            </a:r>
            <a:r>
              <a:rPr sz="1200" dirty="0">
                <a:latin typeface="Arial"/>
                <a:cs typeface="Arial"/>
              </a:rPr>
              <a:t>s</a:t>
            </a:r>
            <a:r>
              <a:rPr sz="1200" spc="-5" dirty="0">
                <a:latin typeface="Arial"/>
                <a:cs typeface="Arial"/>
              </a:rPr>
              <a:t>i</a:t>
            </a:r>
            <a:r>
              <a:rPr sz="1200" dirty="0">
                <a:latin typeface="Arial"/>
                <a:cs typeface="Arial"/>
              </a:rPr>
              <a:t>t</a:t>
            </a:r>
            <a:r>
              <a:rPr sz="1200" spc="-5" dirty="0">
                <a:latin typeface="Arial"/>
                <a:cs typeface="Arial"/>
              </a:rPr>
              <a:t>o</a:t>
            </a:r>
            <a:r>
              <a:rPr sz="1200" dirty="0">
                <a:latin typeface="Arial"/>
                <a:cs typeface="Arial"/>
              </a:rPr>
              <a:t>r</a:t>
            </a:r>
          </a:p>
          <a:p>
            <a:pPr marL="1079500">
              <a:lnSpc>
                <a:spcPts val="900"/>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1067435" marR="610235" indent="11430">
              <a:lnSpc>
                <a:spcPct val="96000"/>
              </a:lnSpc>
              <a:spcBef>
                <a:spcPts val="45"/>
              </a:spcBef>
            </a:pPr>
            <a:r>
              <a:rPr sz="1000" b="1" spc="-5" dirty="0">
                <a:latin typeface="TektonPro-Bold"/>
                <a:cs typeface="TektonPro-Bold"/>
              </a:rPr>
              <a:t>Lenny Line</a:t>
            </a:r>
            <a:r>
              <a:rPr lang="en-US" sz="1000" b="1" spc="-5"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1067435" marR="610235" indent="11430">
              <a:lnSpc>
                <a:spcPct val="96000"/>
              </a:lnSpc>
              <a:spcBef>
                <a:spcPts val="45"/>
              </a:spcBef>
            </a:pPr>
            <a:r>
              <a:rPr sz="1000" spc="-5" dirty="0">
                <a:latin typeface="Futura Medium"/>
                <a:cs typeface="Futura Medium"/>
              </a:rPr>
              <a:t> </a:t>
            </a:r>
            <a:r>
              <a:rPr sz="1000" b="1" spc="-5" dirty="0">
                <a:latin typeface="TektonPro-Bold"/>
                <a:cs typeface="TektonPro-Bold"/>
              </a:rPr>
              <a:t>Wanda Whistle  </a:t>
            </a:r>
            <a:r>
              <a:rPr lang="en-US"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18" name="object 118"/>
          <p:cNvSpPr/>
          <p:nvPr/>
        </p:nvSpPr>
        <p:spPr>
          <a:xfrm>
            <a:off x="4455795" y="2357452"/>
            <a:ext cx="156209" cy="124947"/>
          </a:xfrm>
          <a:prstGeom prst="rect">
            <a:avLst/>
          </a:prstGeom>
          <a:blipFill>
            <a:blip r:embed="rId24" cstate="print"/>
            <a:stretch>
              <a:fillRect/>
            </a:stretch>
          </a:blipFill>
        </p:spPr>
        <p:txBody>
          <a:bodyPr wrap="square" lIns="0" tIns="0" rIns="0" bIns="0" rtlCol="0"/>
          <a:lstStyle/>
          <a:p>
            <a:endParaRPr/>
          </a:p>
        </p:txBody>
      </p:sp>
      <p:sp>
        <p:nvSpPr>
          <p:cNvPr id="119" name="object 119"/>
          <p:cNvSpPr txBox="1"/>
          <p:nvPr/>
        </p:nvSpPr>
        <p:spPr>
          <a:xfrm>
            <a:off x="6003428" y="1552447"/>
            <a:ext cx="1213485" cy="1140460"/>
          </a:xfrm>
          <a:prstGeom prst="rect">
            <a:avLst/>
          </a:prstGeom>
        </p:spPr>
        <p:txBody>
          <a:bodyPr vert="horz" wrap="square" lIns="0" tIns="0" rIns="0" bIns="0" rtlCol="0">
            <a:spAutoFit/>
          </a:bodyPr>
          <a:lstStyle/>
          <a:p>
            <a:pPr marR="85725" algn="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5080" algn="r">
              <a:lnSpc>
                <a:spcPct val="100000"/>
              </a:lnSpc>
              <a:spcBef>
                <a:spcPts val="135"/>
              </a:spcBef>
            </a:pPr>
            <a:r>
              <a:rPr sz="1800" b="1" dirty="0">
                <a:latin typeface="Arial"/>
                <a:cs typeface="Arial"/>
              </a:rPr>
              <a:t>Home</a:t>
            </a:r>
            <a:endParaRPr sz="1800">
              <a:latin typeface="Arial"/>
              <a:cs typeface="Arial"/>
            </a:endParaRPr>
          </a:p>
          <a:p>
            <a:pPr marL="208915" algn="ctr">
              <a:lnSpc>
                <a:spcPts val="990"/>
              </a:lnSpc>
              <a:spcBef>
                <a:spcPts val="245"/>
              </a:spcBef>
            </a:pPr>
            <a:r>
              <a:rPr sz="1000" b="1" spc="-10" dirty="0">
                <a:latin typeface="Arial"/>
                <a:cs typeface="Arial"/>
              </a:rPr>
              <a:t>30</a:t>
            </a:r>
            <a:endParaRPr sz="1000">
              <a:latin typeface="Arial"/>
              <a:cs typeface="Arial"/>
            </a:endParaRPr>
          </a:p>
          <a:p>
            <a:pPr marR="12700" algn="r">
              <a:lnSpc>
                <a:spcPts val="1950"/>
              </a:lnSpc>
            </a:pPr>
            <a:r>
              <a:rPr sz="1400" b="1" dirty="0">
                <a:latin typeface="Arial"/>
                <a:cs typeface="Arial"/>
              </a:rPr>
              <a:t>1 </a:t>
            </a:r>
            <a:r>
              <a:rPr sz="2700" b="1" baseline="-12345" dirty="0">
                <a:latin typeface="Arial"/>
                <a:cs typeface="Arial"/>
              </a:rPr>
              <a:t>-l </a:t>
            </a:r>
            <a:r>
              <a:rPr sz="2100" b="1" spc="-7" baseline="-7936" dirty="0">
                <a:solidFill>
                  <a:srgbClr val="FF0000"/>
                </a:solidFill>
                <a:latin typeface="Arial"/>
                <a:cs typeface="Arial"/>
              </a:rPr>
              <a:t>20 </a:t>
            </a:r>
            <a:r>
              <a:rPr sz="1400" b="1" dirty="0">
                <a:solidFill>
                  <a:srgbClr val="FF0000"/>
                </a:solidFill>
                <a:latin typeface="Arial"/>
                <a:cs typeface="Arial"/>
              </a:rPr>
              <a:t>T </a:t>
            </a:r>
            <a:r>
              <a:rPr sz="1400" b="1" spc="-5" dirty="0">
                <a:solidFill>
                  <a:srgbClr val="FF0000"/>
                </a:solidFill>
                <a:latin typeface="Arial"/>
                <a:cs typeface="Arial"/>
              </a:rPr>
              <a:t>21</a:t>
            </a:r>
            <a:r>
              <a:rPr sz="1400" b="1" spc="195"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a:p>
            <a:pPr marR="28575" algn="r">
              <a:lnSpc>
                <a:spcPct val="100000"/>
              </a:lnSpc>
              <a:spcBef>
                <a:spcPts val="1240"/>
              </a:spcBef>
            </a:pPr>
            <a:r>
              <a:rPr sz="800" b="1" dirty="0">
                <a:latin typeface="Arial"/>
                <a:cs typeface="Arial"/>
              </a:rPr>
              <a:t>Sx</a:t>
            </a:r>
            <a:endParaRPr sz="800">
              <a:latin typeface="Arial"/>
              <a:cs typeface="Arial"/>
            </a:endParaRPr>
          </a:p>
        </p:txBody>
      </p:sp>
      <p:sp>
        <p:nvSpPr>
          <p:cNvPr id="120" name="object 120"/>
          <p:cNvSpPr txBox="1"/>
          <p:nvPr/>
        </p:nvSpPr>
        <p:spPr>
          <a:xfrm>
            <a:off x="3024355" y="2601976"/>
            <a:ext cx="743585"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9" dirty="0">
                <a:solidFill>
                  <a:srgbClr val="FF0000"/>
                </a:solidFill>
                <a:latin typeface="Arial"/>
                <a:cs typeface="Arial"/>
              </a:rPr>
              <a:t> </a:t>
            </a:r>
            <a:r>
              <a:rPr sz="1300" b="1" dirty="0">
                <a:solidFill>
                  <a:srgbClr val="FF3300"/>
                </a:solidFill>
                <a:latin typeface="Arial"/>
                <a:cs typeface="Arial"/>
              </a:rPr>
              <a:t>22</a:t>
            </a:r>
            <a:r>
              <a:rPr sz="1300" b="1" spc="-229" dirty="0">
                <a:solidFill>
                  <a:srgbClr val="FF3300"/>
                </a:solidFill>
                <a:latin typeface="Arial"/>
                <a:cs typeface="Arial"/>
              </a:rPr>
              <a:t> </a:t>
            </a:r>
            <a:r>
              <a:rPr sz="1800" b="1" spc="-7" baseline="2314" dirty="0">
                <a:solidFill>
                  <a:srgbClr val="FF3300"/>
                </a:solidFill>
                <a:latin typeface="Arial"/>
                <a:cs typeface="Arial"/>
              </a:rPr>
              <a:t>23</a:t>
            </a:r>
            <a:endParaRPr sz="1800" baseline="2314">
              <a:latin typeface="Arial"/>
              <a:cs typeface="Arial"/>
            </a:endParaRPr>
          </a:p>
        </p:txBody>
      </p:sp>
      <p:sp>
        <p:nvSpPr>
          <p:cNvPr id="121" name="object 121"/>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22" name="Oval 121">
            <a:extLst>
              <a:ext uri="{FF2B5EF4-FFF2-40B4-BE49-F238E27FC236}">
                <a16:creationId xmlns:a16="http://schemas.microsoft.com/office/drawing/2014/main" id="{BCF67EF7-E342-B141-BD29-730C2739627D}"/>
              </a:ext>
            </a:extLst>
          </p:cNvPr>
          <p:cNvSpPr/>
          <p:nvPr/>
        </p:nvSpPr>
        <p:spPr>
          <a:xfrm>
            <a:off x="4679434" y="2694457"/>
            <a:ext cx="139558" cy="1333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0111BCC-7FA2-B541-AFC3-540F09368611}"/>
              </a:ext>
            </a:extLst>
          </p:cNvPr>
          <p:cNvSpPr/>
          <p:nvPr/>
        </p:nvSpPr>
        <p:spPr>
          <a:xfrm>
            <a:off x="4688175" y="2839542"/>
            <a:ext cx="136063" cy="1023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bject 34">
            <a:extLst>
              <a:ext uri="{FF2B5EF4-FFF2-40B4-BE49-F238E27FC236}">
                <a16:creationId xmlns:a16="http://schemas.microsoft.com/office/drawing/2014/main" id="{8F934FA8-7035-0141-8F87-11D1994AAAA4}"/>
              </a:ext>
            </a:extLst>
          </p:cNvPr>
          <p:cNvSpPr/>
          <p:nvPr/>
        </p:nvSpPr>
        <p:spPr>
          <a:xfrm>
            <a:off x="7903330" y="2966720"/>
            <a:ext cx="249499" cy="224719"/>
          </a:xfrm>
          <a:custGeom>
            <a:avLst/>
            <a:gdLst/>
            <a:ahLst/>
            <a:cxnLst/>
            <a:rect l="l" t="t" r="r" b="b"/>
            <a:pathLst>
              <a:path w="228600" h="152400">
                <a:moveTo>
                  <a:pt x="0" y="152400"/>
                </a:moveTo>
                <a:lnTo>
                  <a:pt x="114300" y="0"/>
                </a:lnTo>
                <a:lnTo>
                  <a:pt x="228600" y="152400"/>
                </a:lnTo>
                <a:lnTo>
                  <a:pt x="0" y="152400"/>
                </a:lnTo>
                <a:close/>
              </a:path>
            </a:pathLst>
          </a:custGeom>
          <a:ln w="19050">
            <a:solidFill>
              <a:srgbClr val="FF0000"/>
            </a:solidFill>
          </a:ln>
        </p:spPr>
        <p:txBody>
          <a:bodyPr wrap="square" lIns="0" tIns="0" rIns="0" bIns="0" rtlCol="0"/>
          <a:lstStyle/>
          <a:p>
            <a:endParaRPr/>
          </a:p>
        </p:txBody>
      </p:sp>
      <p:sp>
        <p:nvSpPr>
          <p:cNvPr id="126" name="object 34">
            <a:extLst>
              <a:ext uri="{FF2B5EF4-FFF2-40B4-BE49-F238E27FC236}">
                <a16:creationId xmlns:a16="http://schemas.microsoft.com/office/drawing/2014/main" id="{735BC07E-DB5B-B745-8F3F-0FAC5641A625}"/>
              </a:ext>
            </a:extLst>
          </p:cNvPr>
          <p:cNvSpPr/>
          <p:nvPr/>
        </p:nvSpPr>
        <p:spPr>
          <a:xfrm>
            <a:off x="4648200" y="2899481"/>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FF0000"/>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7556" y="149473"/>
            <a:ext cx="7609205" cy="747395"/>
          </a:xfrm>
          <a:prstGeom prst="rect">
            <a:avLst/>
          </a:prstGeom>
        </p:spPr>
        <p:txBody>
          <a:bodyPr vert="horz" wrap="square" lIns="0" tIns="0" rIns="0" bIns="0" rtlCol="0">
            <a:spAutoFit/>
          </a:bodyPr>
          <a:lstStyle/>
          <a:p>
            <a:pPr marL="2052955" marR="5080" indent="-2040889">
              <a:lnSpc>
                <a:spcPct val="100800"/>
              </a:lnSpc>
            </a:pPr>
            <a:r>
              <a:rPr sz="2400" b="1" spc="-5" dirty="0">
                <a:solidFill>
                  <a:srgbClr val="FF0000"/>
                </a:solidFill>
                <a:latin typeface="Arial"/>
                <a:cs typeface="Arial"/>
              </a:rPr>
              <a:t>The </a:t>
            </a:r>
            <a:r>
              <a:rPr sz="2400" b="1" dirty="0">
                <a:solidFill>
                  <a:srgbClr val="FF0000"/>
                </a:solidFill>
                <a:latin typeface="Arial"/>
                <a:cs typeface="Arial"/>
              </a:rPr>
              <a:t>R2 </a:t>
            </a:r>
            <a:r>
              <a:rPr sz="2400" b="1" spc="-5" dirty="0">
                <a:solidFill>
                  <a:srgbClr val="FF0000"/>
                </a:solidFill>
                <a:latin typeface="Arial"/>
                <a:cs typeface="Arial"/>
              </a:rPr>
              <a:t>initials the score sheet </a:t>
            </a:r>
            <a:r>
              <a:rPr sz="2400" b="1" dirty="0">
                <a:solidFill>
                  <a:srgbClr val="FF0000"/>
                </a:solidFill>
                <a:latin typeface="Arial"/>
                <a:cs typeface="Arial"/>
              </a:rPr>
              <a:t>at </a:t>
            </a:r>
            <a:r>
              <a:rPr sz="2400" b="1" spc="-5" dirty="0">
                <a:solidFill>
                  <a:srgbClr val="FF0000"/>
                </a:solidFill>
                <a:latin typeface="Arial"/>
                <a:cs typeface="Arial"/>
              </a:rPr>
              <a:t>the end of </a:t>
            </a:r>
            <a:r>
              <a:rPr sz="2400" b="1" u="sng" dirty="0">
                <a:solidFill>
                  <a:srgbClr val="FF0000"/>
                </a:solidFill>
                <a:latin typeface="Arial"/>
                <a:cs typeface="Arial"/>
              </a:rPr>
              <a:t>each set  </a:t>
            </a:r>
            <a:r>
              <a:rPr sz="2400" b="1" spc="-5" dirty="0">
                <a:solidFill>
                  <a:srgbClr val="FF0000"/>
                </a:solidFill>
                <a:latin typeface="Arial"/>
                <a:cs typeface="Arial"/>
              </a:rPr>
              <a:t>and </a:t>
            </a:r>
            <a:r>
              <a:rPr sz="2400" b="1" dirty="0">
                <a:solidFill>
                  <a:srgbClr val="FF0000"/>
                </a:solidFill>
                <a:latin typeface="Arial"/>
                <a:cs typeface="Arial"/>
              </a:rPr>
              <a:t>at </a:t>
            </a:r>
            <a:r>
              <a:rPr sz="2400" b="1" spc="-5" dirty="0">
                <a:solidFill>
                  <a:srgbClr val="FF0000"/>
                </a:solidFill>
                <a:latin typeface="Arial"/>
                <a:cs typeface="Arial"/>
              </a:rPr>
              <a:t>the </a:t>
            </a:r>
            <a:r>
              <a:rPr sz="2400" b="1" u="sng" spc="-5" dirty="0">
                <a:solidFill>
                  <a:srgbClr val="FF0000"/>
                </a:solidFill>
                <a:latin typeface="Arial"/>
                <a:cs typeface="Arial"/>
              </a:rPr>
              <a:t>end of</a:t>
            </a:r>
            <a:r>
              <a:rPr sz="2400" b="1" u="sng" spc="-65" dirty="0">
                <a:solidFill>
                  <a:srgbClr val="FF0000"/>
                </a:solidFill>
                <a:latin typeface="Arial"/>
                <a:cs typeface="Arial"/>
              </a:rPr>
              <a:t> </a:t>
            </a:r>
            <a:r>
              <a:rPr sz="2400" b="1" u="sng" spc="-5" dirty="0">
                <a:solidFill>
                  <a:srgbClr val="FF0000"/>
                </a:solidFill>
                <a:latin typeface="Arial"/>
                <a:cs typeface="Arial"/>
              </a:rPr>
              <a:t>match</a:t>
            </a:r>
            <a:r>
              <a:rPr sz="2400" b="1" spc="-5" dirty="0">
                <a:solidFill>
                  <a:srgbClr val="FF0000"/>
                </a:solidFill>
                <a:latin typeface="Arial"/>
                <a:cs typeface="Arial"/>
              </a:rPr>
              <a:t>.</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lang="en-US" sz="1200" b="1" spc="-10" dirty="0">
                <a:latin typeface="Arial"/>
                <a:cs typeface="Arial"/>
              </a:rPr>
              <a:t>9-23-2022</a:t>
            </a:r>
            <a:endParaRPr sz="1200" dirty="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252355" y="2579623"/>
            <a:ext cx="53594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3 4</a:t>
            </a:r>
            <a:r>
              <a:rPr sz="1600" b="1" spc="350" dirty="0">
                <a:latin typeface="Arial"/>
                <a:cs typeface="Arial"/>
              </a:rPr>
              <a:t> </a:t>
            </a:r>
            <a:r>
              <a:rPr sz="1600" b="1" dirty="0">
                <a:latin typeface="Arial"/>
                <a:cs typeface="Arial"/>
              </a:rPr>
              <a:t>5</a:t>
            </a:r>
            <a:endParaRPr sz="1600">
              <a:latin typeface="Arial"/>
              <a:cs typeface="Arial"/>
            </a:endParaRPr>
          </a:p>
        </p:txBody>
      </p:sp>
      <p:sp>
        <p:nvSpPr>
          <p:cNvPr id="22" name="object 22"/>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3" name="object 23"/>
          <p:cNvSpPr txBox="1"/>
          <p:nvPr/>
        </p:nvSpPr>
        <p:spPr>
          <a:xfrm>
            <a:off x="7317740" y="2560320"/>
            <a:ext cx="76454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05" dirty="0">
                <a:latin typeface="Arial"/>
                <a:cs typeface="Arial"/>
              </a:rPr>
              <a:t> </a:t>
            </a:r>
            <a:r>
              <a:rPr sz="1800" b="1" dirty="0">
                <a:latin typeface="Arial"/>
                <a:cs typeface="Arial"/>
              </a:rPr>
              <a:t>-l</a:t>
            </a:r>
            <a:endParaRPr sz="1800">
              <a:latin typeface="Arial"/>
              <a:cs typeface="Arial"/>
            </a:endParaRPr>
          </a:p>
        </p:txBody>
      </p:sp>
      <p:sp>
        <p:nvSpPr>
          <p:cNvPr id="24" name="object 24"/>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5" name="object 25"/>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1515" y="2675128"/>
            <a:ext cx="22542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27777" dirty="0">
                <a:latin typeface="Arial"/>
                <a:cs typeface="Arial"/>
              </a:rPr>
              <a:t>P12  </a:t>
            </a:r>
            <a:r>
              <a:rPr sz="1100" b="1" dirty="0">
                <a:latin typeface="Arial"/>
                <a:cs typeface="Arial"/>
              </a:rPr>
              <a:t>Tx </a:t>
            </a:r>
            <a:r>
              <a:rPr sz="1650" b="1" baseline="-5050" dirty="0">
                <a:latin typeface="Arial"/>
                <a:cs typeface="Arial"/>
              </a:rPr>
              <a:t>13</a:t>
            </a:r>
            <a:r>
              <a:rPr sz="1650" b="1" spc="1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58440"/>
            <a:ext cx="364490" cy="281940"/>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95"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1250" dirty="0">
                <a:solidFill>
                  <a:srgbClr val="FF0000"/>
                </a:solidFill>
                <a:latin typeface="Arial"/>
                <a:cs typeface="Arial"/>
              </a:rPr>
              <a:t>P25</a:t>
            </a:r>
            <a:r>
              <a:rPr sz="1200" b="1" spc="15" baseline="31250"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6" name="object 106"/>
          <p:cNvSpPr txBox="1"/>
          <p:nvPr/>
        </p:nvSpPr>
        <p:spPr>
          <a:xfrm>
            <a:off x="7829251" y="5590032"/>
            <a:ext cx="207645" cy="374015"/>
          </a:xfrm>
          <a:prstGeom prst="rect">
            <a:avLst/>
          </a:prstGeom>
        </p:spPr>
        <p:txBody>
          <a:bodyPr vert="horz" wrap="square" lIns="0" tIns="0" rIns="0" bIns="0" rtlCol="0">
            <a:spAutoFit/>
          </a:bodyPr>
          <a:lstStyle/>
          <a:p>
            <a:pPr marL="12700">
              <a:lnSpc>
                <a:spcPts val="1430"/>
              </a:lnSpc>
            </a:pPr>
            <a:r>
              <a:rPr sz="1200" spc="-5" dirty="0">
                <a:latin typeface="Arial"/>
                <a:cs typeface="Arial"/>
              </a:rPr>
              <a:t>27</a:t>
            </a:r>
            <a:endParaRPr sz="1200">
              <a:latin typeface="Arial"/>
              <a:cs typeface="Arial"/>
            </a:endParaRPr>
          </a:p>
          <a:p>
            <a:pPr marL="25400">
              <a:lnSpc>
                <a:spcPts val="1430"/>
              </a:lnSpc>
            </a:pPr>
            <a:r>
              <a:rPr sz="1200" spc="-5" dirty="0">
                <a:latin typeface="Arial"/>
                <a:cs typeface="Arial"/>
              </a:rPr>
              <a:t>2</a:t>
            </a:r>
            <a:r>
              <a:rPr sz="1200" dirty="0">
                <a:latin typeface="Arial"/>
                <a:cs typeface="Arial"/>
              </a:rPr>
              <a:t>5</a:t>
            </a:r>
            <a:endParaRPr sz="1200">
              <a:latin typeface="Arial"/>
              <a:cs typeface="Arial"/>
            </a:endParaRPr>
          </a:p>
        </p:txBody>
      </p:sp>
      <p:sp>
        <p:nvSpPr>
          <p:cNvPr id="107" name="object 107"/>
          <p:cNvSpPr txBox="1"/>
          <p:nvPr/>
        </p:nvSpPr>
        <p:spPr>
          <a:xfrm>
            <a:off x="4029075" y="6002528"/>
            <a:ext cx="877002"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108" name="object 108"/>
          <p:cNvSpPr txBox="1"/>
          <p:nvPr/>
        </p:nvSpPr>
        <p:spPr>
          <a:xfrm>
            <a:off x="4036028" y="6328664"/>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09" name="object 109"/>
          <p:cNvSpPr/>
          <p:nvPr/>
        </p:nvSpPr>
        <p:spPr>
          <a:xfrm>
            <a:off x="7769724" y="6216837"/>
            <a:ext cx="752475" cy="361315"/>
          </a:xfrm>
          <a:custGeom>
            <a:avLst/>
            <a:gdLst/>
            <a:ahLst/>
            <a:cxnLst/>
            <a:rect l="l" t="t" r="r" b="b"/>
            <a:pathLst>
              <a:path w="752475" h="361315">
                <a:moveTo>
                  <a:pt x="0" y="180578"/>
                </a:moveTo>
                <a:lnTo>
                  <a:pt x="8008" y="143328"/>
                </a:lnTo>
                <a:lnTo>
                  <a:pt x="28656" y="111308"/>
                </a:lnTo>
                <a:lnTo>
                  <a:pt x="56514" y="85316"/>
                </a:lnTo>
                <a:lnTo>
                  <a:pt x="88300" y="64306"/>
                </a:lnTo>
                <a:lnTo>
                  <a:pt x="122378" y="47263"/>
                </a:lnTo>
                <a:lnTo>
                  <a:pt x="157896" y="33465"/>
                </a:lnTo>
                <a:lnTo>
                  <a:pt x="194363" y="22428"/>
                </a:lnTo>
                <a:lnTo>
                  <a:pt x="231482" y="13819"/>
                </a:lnTo>
                <a:lnTo>
                  <a:pt x="269039" y="7410"/>
                </a:lnTo>
                <a:lnTo>
                  <a:pt x="306888" y="3043"/>
                </a:lnTo>
                <a:lnTo>
                  <a:pt x="344911" y="608"/>
                </a:lnTo>
                <a:lnTo>
                  <a:pt x="375992" y="0"/>
                </a:lnTo>
                <a:lnTo>
                  <a:pt x="414082" y="915"/>
                </a:lnTo>
                <a:lnTo>
                  <a:pt x="452083" y="3699"/>
                </a:lnTo>
                <a:lnTo>
                  <a:pt x="489891" y="8433"/>
                </a:lnTo>
                <a:lnTo>
                  <a:pt x="527380" y="15234"/>
                </a:lnTo>
                <a:lnTo>
                  <a:pt x="564394" y="24271"/>
                </a:lnTo>
                <a:lnTo>
                  <a:pt x="600712" y="35787"/>
                </a:lnTo>
                <a:lnTo>
                  <a:pt x="636007" y="50140"/>
                </a:lnTo>
                <a:lnTo>
                  <a:pt x="669741" y="67850"/>
                </a:lnTo>
                <a:lnTo>
                  <a:pt x="700960" y="89691"/>
                </a:lnTo>
                <a:lnTo>
                  <a:pt x="727804" y="116728"/>
                </a:lnTo>
                <a:lnTo>
                  <a:pt x="746574" y="149884"/>
                </a:lnTo>
                <a:lnTo>
                  <a:pt x="751984" y="180578"/>
                </a:lnTo>
                <a:lnTo>
                  <a:pt x="743975" y="217827"/>
                </a:lnTo>
                <a:lnTo>
                  <a:pt x="723327" y="249847"/>
                </a:lnTo>
                <a:lnTo>
                  <a:pt x="695469" y="275839"/>
                </a:lnTo>
                <a:lnTo>
                  <a:pt x="663683" y="296849"/>
                </a:lnTo>
                <a:lnTo>
                  <a:pt x="629605" y="313892"/>
                </a:lnTo>
                <a:lnTo>
                  <a:pt x="594087" y="327690"/>
                </a:lnTo>
                <a:lnTo>
                  <a:pt x="557620" y="338727"/>
                </a:lnTo>
                <a:lnTo>
                  <a:pt x="520501" y="347336"/>
                </a:lnTo>
                <a:lnTo>
                  <a:pt x="482944" y="353745"/>
                </a:lnTo>
                <a:lnTo>
                  <a:pt x="445095" y="358112"/>
                </a:lnTo>
                <a:lnTo>
                  <a:pt x="407072" y="360547"/>
                </a:lnTo>
                <a:lnTo>
                  <a:pt x="375992" y="361156"/>
                </a:lnTo>
                <a:lnTo>
                  <a:pt x="337901" y="360240"/>
                </a:lnTo>
                <a:lnTo>
                  <a:pt x="299900" y="357456"/>
                </a:lnTo>
                <a:lnTo>
                  <a:pt x="262092" y="352722"/>
                </a:lnTo>
                <a:lnTo>
                  <a:pt x="224603" y="345921"/>
                </a:lnTo>
                <a:lnTo>
                  <a:pt x="187589" y="336884"/>
                </a:lnTo>
                <a:lnTo>
                  <a:pt x="151271" y="325368"/>
                </a:lnTo>
                <a:lnTo>
                  <a:pt x="115976" y="311015"/>
                </a:lnTo>
                <a:lnTo>
                  <a:pt x="82242" y="293305"/>
                </a:lnTo>
                <a:lnTo>
                  <a:pt x="51023" y="271464"/>
                </a:lnTo>
                <a:lnTo>
                  <a:pt x="24179" y="244427"/>
                </a:lnTo>
                <a:lnTo>
                  <a:pt x="5409" y="211271"/>
                </a:lnTo>
                <a:lnTo>
                  <a:pt x="0" y="180578"/>
                </a:lnTo>
                <a:close/>
              </a:path>
            </a:pathLst>
          </a:custGeom>
          <a:ln w="47625">
            <a:solidFill>
              <a:srgbClr val="0000FF"/>
            </a:solidFill>
          </a:ln>
        </p:spPr>
        <p:txBody>
          <a:bodyPr wrap="square" lIns="0" tIns="0" rIns="0" bIns="0" rtlCol="0"/>
          <a:lstStyle/>
          <a:p>
            <a:endParaRPr/>
          </a:p>
        </p:txBody>
      </p:sp>
      <p:sp>
        <p:nvSpPr>
          <p:cNvPr id="110" name="object 110"/>
          <p:cNvSpPr/>
          <p:nvPr/>
        </p:nvSpPr>
        <p:spPr>
          <a:xfrm>
            <a:off x="2223005" y="574860"/>
            <a:ext cx="5636895" cy="5674360"/>
          </a:xfrm>
          <a:custGeom>
            <a:avLst/>
            <a:gdLst/>
            <a:ahLst/>
            <a:cxnLst/>
            <a:rect l="l" t="t" r="r" b="b"/>
            <a:pathLst>
              <a:path w="5636895" h="5674360">
                <a:moveTo>
                  <a:pt x="5550113" y="5612096"/>
                </a:moveTo>
                <a:lnTo>
                  <a:pt x="5525334" y="5636709"/>
                </a:lnTo>
                <a:lnTo>
                  <a:pt x="5636340" y="5674125"/>
                </a:lnTo>
                <a:lnTo>
                  <a:pt x="5619987" y="5624512"/>
                </a:lnTo>
                <a:lnTo>
                  <a:pt x="5562446" y="5624512"/>
                </a:lnTo>
                <a:lnTo>
                  <a:pt x="5550113" y="5612096"/>
                </a:lnTo>
                <a:close/>
              </a:path>
              <a:path w="5636895" h="5674360">
                <a:moveTo>
                  <a:pt x="5574891" y="5587484"/>
                </a:moveTo>
                <a:lnTo>
                  <a:pt x="5550113" y="5612096"/>
                </a:lnTo>
                <a:lnTo>
                  <a:pt x="5562446" y="5624512"/>
                </a:lnTo>
                <a:lnTo>
                  <a:pt x="5587224" y="5599899"/>
                </a:lnTo>
                <a:lnTo>
                  <a:pt x="5574891" y="5587484"/>
                </a:lnTo>
                <a:close/>
              </a:path>
              <a:path w="5636895" h="5674360">
                <a:moveTo>
                  <a:pt x="5599670" y="5562870"/>
                </a:moveTo>
                <a:lnTo>
                  <a:pt x="5574891" y="5587484"/>
                </a:lnTo>
                <a:lnTo>
                  <a:pt x="5587224" y="5599899"/>
                </a:lnTo>
                <a:lnTo>
                  <a:pt x="5562446" y="5624512"/>
                </a:lnTo>
                <a:lnTo>
                  <a:pt x="5619987" y="5624512"/>
                </a:lnTo>
                <a:lnTo>
                  <a:pt x="5599670" y="5562870"/>
                </a:lnTo>
                <a:close/>
              </a:path>
              <a:path w="5636895" h="5674360">
                <a:moveTo>
                  <a:pt x="24778" y="0"/>
                </a:moveTo>
                <a:lnTo>
                  <a:pt x="0" y="24612"/>
                </a:lnTo>
                <a:lnTo>
                  <a:pt x="5550113" y="5612096"/>
                </a:lnTo>
                <a:lnTo>
                  <a:pt x="5574891" y="5587484"/>
                </a:lnTo>
                <a:lnTo>
                  <a:pt x="24778" y="0"/>
                </a:lnTo>
                <a:close/>
              </a:path>
            </a:pathLst>
          </a:custGeom>
          <a:solidFill>
            <a:srgbClr val="0000FF"/>
          </a:solidFill>
        </p:spPr>
        <p:txBody>
          <a:bodyPr wrap="square" lIns="0" tIns="0" rIns="0" bIns="0" rtlCol="0"/>
          <a:lstStyle/>
          <a:p>
            <a:endParaRPr/>
          </a:p>
        </p:txBody>
      </p:sp>
      <p:sp>
        <p:nvSpPr>
          <p:cNvPr id="111" name="object 111"/>
          <p:cNvSpPr txBox="1"/>
          <p:nvPr/>
        </p:nvSpPr>
        <p:spPr>
          <a:xfrm>
            <a:off x="8009890" y="6346997"/>
            <a:ext cx="257175" cy="203200"/>
          </a:xfrm>
          <a:prstGeom prst="rect">
            <a:avLst/>
          </a:prstGeom>
        </p:spPr>
        <p:txBody>
          <a:bodyPr vert="horz" wrap="square" lIns="0" tIns="0" rIns="0" bIns="0" rtlCol="0">
            <a:spAutoFit/>
          </a:bodyPr>
          <a:lstStyle/>
          <a:p>
            <a:pPr marL="12700">
              <a:lnSpc>
                <a:spcPct val="100000"/>
              </a:lnSpc>
            </a:pPr>
            <a:r>
              <a:rPr sz="1150" spc="30" dirty="0">
                <a:latin typeface="Apple-Chancery"/>
                <a:cs typeface="Apple-Chancery"/>
              </a:rPr>
              <a:t>TT</a:t>
            </a:r>
            <a:endParaRPr sz="1150">
              <a:latin typeface="Apple-Chancery"/>
              <a:cs typeface="Apple-Chancery"/>
            </a:endParaRPr>
          </a:p>
        </p:txBody>
      </p:sp>
      <p:sp>
        <p:nvSpPr>
          <p:cNvPr id="112" name="object 112"/>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113" name="object 113"/>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14" name="object 114"/>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5" name="object 115"/>
          <p:cNvSpPr txBox="1"/>
          <p:nvPr/>
        </p:nvSpPr>
        <p:spPr>
          <a:xfrm>
            <a:off x="5027720" y="5082904"/>
            <a:ext cx="2571115" cy="1457835"/>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dirty="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dirty="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dirty="0">
              <a:latin typeface="Arial"/>
              <a:cs typeface="Arial"/>
            </a:endParaRPr>
          </a:p>
          <a:p>
            <a:pPr marL="1245870" marR="897255" indent="-14604" algn="ctr">
              <a:lnSpc>
                <a:spcPts val="1420"/>
              </a:lnSpc>
              <a:spcBef>
                <a:spcPts val="325"/>
              </a:spcBef>
            </a:pPr>
            <a:r>
              <a:rPr sz="1200" spc="-5" dirty="0">
                <a:latin typeface="Arial"/>
                <a:cs typeface="Arial"/>
              </a:rPr>
              <a:t>H</a:t>
            </a:r>
            <a:r>
              <a:rPr sz="1200" spc="-10" dirty="0">
                <a:latin typeface="Arial"/>
                <a:cs typeface="Arial"/>
              </a:rPr>
              <a:t>o</a:t>
            </a:r>
            <a:r>
              <a:rPr sz="1200" dirty="0">
                <a:latin typeface="Arial"/>
                <a:cs typeface="Arial"/>
              </a:rPr>
              <a:t>me  </a:t>
            </a:r>
            <a:r>
              <a:rPr sz="1200" spc="-25" dirty="0">
                <a:latin typeface="Arial"/>
                <a:cs typeface="Arial"/>
              </a:rPr>
              <a:t>V</a:t>
            </a:r>
            <a:r>
              <a:rPr sz="1200" spc="-5" dirty="0">
                <a:latin typeface="Arial"/>
                <a:cs typeface="Arial"/>
              </a:rPr>
              <a:t>i</a:t>
            </a:r>
            <a:r>
              <a:rPr sz="1200" dirty="0">
                <a:latin typeface="Arial"/>
                <a:cs typeface="Arial"/>
              </a:rPr>
              <a:t>s</a:t>
            </a:r>
            <a:r>
              <a:rPr sz="1200" spc="-5" dirty="0">
                <a:latin typeface="Arial"/>
                <a:cs typeface="Arial"/>
              </a:rPr>
              <a:t>i</a:t>
            </a:r>
            <a:r>
              <a:rPr sz="1200" dirty="0">
                <a:latin typeface="Arial"/>
                <a:cs typeface="Arial"/>
              </a:rPr>
              <a:t>t</a:t>
            </a:r>
            <a:r>
              <a:rPr sz="1200" spc="-5" dirty="0">
                <a:latin typeface="Arial"/>
                <a:cs typeface="Arial"/>
              </a:rPr>
              <a:t>o</a:t>
            </a:r>
            <a:r>
              <a:rPr sz="1200" dirty="0">
                <a:latin typeface="Arial"/>
                <a:cs typeface="Arial"/>
              </a:rPr>
              <a:t>r</a:t>
            </a:r>
          </a:p>
          <a:p>
            <a:pPr marL="1079500">
              <a:lnSpc>
                <a:spcPts val="900"/>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1067435" marR="610235" indent="11430">
              <a:lnSpc>
                <a:spcPct val="96000"/>
              </a:lnSpc>
              <a:spcBef>
                <a:spcPts val="45"/>
              </a:spcBef>
            </a:pPr>
            <a:r>
              <a:rPr sz="1000" b="1" spc="-5" dirty="0">
                <a:latin typeface="TektonPro-Bold"/>
                <a:cs typeface="TektonPro-Bold"/>
              </a:rPr>
              <a:t>Lenny </a:t>
            </a:r>
            <a:r>
              <a:rPr sz="1000" b="1" spc="-5" dirty="0" err="1">
                <a:latin typeface="TektonPro-Bold"/>
                <a:cs typeface="TektonPro-Bold"/>
              </a:rPr>
              <a:t>LineJudg</a:t>
            </a:r>
            <a:r>
              <a:rPr sz="1000" spc="-5" dirty="0" err="1">
                <a:latin typeface="Futura Medium"/>
                <a:cs typeface="Futura Medium"/>
              </a:rPr>
              <a:t>e</a:t>
            </a:r>
            <a:r>
              <a:rPr sz="1000" spc="-5" dirty="0">
                <a:latin typeface="Futura Medium"/>
                <a:cs typeface="Futura Medium"/>
              </a:rPr>
              <a:t>  </a:t>
            </a:r>
            <a:endParaRPr lang="en-US" sz="1000" spc="-5" dirty="0">
              <a:latin typeface="Futura Medium"/>
              <a:cs typeface="Futura Medium"/>
            </a:endParaRPr>
          </a:p>
          <a:p>
            <a:pPr marL="1067435" marR="610235" indent="11430">
              <a:lnSpc>
                <a:spcPct val="96000"/>
              </a:lnSpc>
              <a:spcBef>
                <a:spcPts val="45"/>
              </a:spcBef>
            </a:pP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
        <p:nvSpPr>
          <p:cNvPr id="117" name="object 117"/>
          <p:cNvSpPr/>
          <p:nvPr/>
        </p:nvSpPr>
        <p:spPr>
          <a:xfrm>
            <a:off x="4455795" y="2357452"/>
            <a:ext cx="156209" cy="124947"/>
          </a:xfrm>
          <a:prstGeom prst="rect">
            <a:avLst/>
          </a:prstGeom>
          <a:blipFill>
            <a:blip r:embed="rId22" cstate="print"/>
            <a:stretch>
              <a:fillRect/>
            </a:stretch>
          </a:blipFill>
        </p:spPr>
        <p:txBody>
          <a:bodyPr wrap="square" lIns="0" tIns="0" rIns="0" bIns="0" rtlCol="0"/>
          <a:lstStyle/>
          <a:p>
            <a:endParaRPr/>
          </a:p>
        </p:txBody>
      </p:sp>
      <p:sp>
        <p:nvSpPr>
          <p:cNvPr id="118" name="object 118"/>
          <p:cNvSpPr txBox="1"/>
          <p:nvPr/>
        </p:nvSpPr>
        <p:spPr>
          <a:xfrm>
            <a:off x="6003428" y="1552447"/>
            <a:ext cx="1230630" cy="1140460"/>
          </a:xfrm>
          <a:prstGeom prst="rect">
            <a:avLst/>
          </a:prstGeom>
        </p:spPr>
        <p:txBody>
          <a:bodyPr vert="horz" wrap="square" lIns="0" tIns="0" rIns="0" bIns="0" rtlCol="0">
            <a:spAutoFit/>
          </a:bodyPr>
          <a:lstStyle/>
          <a:p>
            <a:pPr marR="102870" algn="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22225" algn="r">
              <a:lnSpc>
                <a:spcPct val="100000"/>
              </a:lnSpc>
              <a:spcBef>
                <a:spcPts val="135"/>
              </a:spcBef>
            </a:pPr>
            <a:r>
              <a:rPr sz="1800" b="1" dirty="0">
                <a:latin typeface="Arial"/>
                <a:cs typeface="Arial"/>
              </a:rPr>
              <a:t>Home</a:t>
            </a:r>
            <a:endParaRPr sz="1800">
              <a:latin typeface="Arial"/>
              <a:cs typeface="Arial"/>
            </a:endParaRPr>
          </a:p>
          <a:p>
            <a:pPr marL="191770" algn="ctr">
              <a:lnSpc>
                <a:spcPts val="990"/>
              </a:lnSpc>
              <a:spcBef>
                <a:spcPts val="245"/>
              </a:spcBef>
            </a:pPr>
            <a:r>
              <a:rPr sz="1000" b="1" spc="-10" dirty="0">
                <a:latin typeface="Arial"/>
                <a:cs typeface="Arial"/>
              </a:rPr>
              <a:t>30</a:t>
            </a:r>
            <a:endParaRPr sz="1000">
              <a:latin typeface="Arial"/>
              <a:cs typeface="Arial"/>
            </a:endParaRPr>
          </a:p>
          <a:p>
            <a:pPr marR="5080" algn="r">
              <a:lnSpc>
                <a:spcPts val="1950"/>
              </a:lnSpc>
            </a:pPr>
            <a:r>
              <a:rPr sz="1400" b="1" dirty="0">
                <a:latin typeface="Arial"/>
                <a:cs typeface="Arial"/>
              </a:rPr>
              <a:t>1 </a:t>
            </a:r>
            <a:r>
              <a:rPr sz="2700" b="1" baseline="-12345" dirty="0">
                <a:latin typeface="Arial"/>
                <a:cs typeface="Arial"/>
              </a:rPr>
              <a:t>-l </a:t>
            </a:r>
            <a:r>
              <a:rPr sz="2100" b="1" spc="-7" baseline="-7936" dirty="0">
                <a:solidFill>
                  <a:srgbClr val="FF0000"/>
                </a:solidFill>
                <a:latin typeface="Arial"/>
                <a:cs typeface="Arial"/>
              </a:rPr>
              <a:t>20 </a:t>
            </a:r>
            <a:r>
              <a:rPr sz="1400" b="1" dirty="0">
                <a:solidFill>
                  <a:srgbClr val="FF0000"/>
                </a:solidFill>
                <a:latin typeface="Arial"/>
                <a:cs typeface="Arial"/>
              </a:rPr>
              <a:t>T </a:t>
            </a:r>
            <a:r>
              <a:rPr sz="1400" b="1" spc="-5" dirty="0">
                <a:solidFill>
                  <a:srgbClr val="FF0000"/>
                </a:solidFill>
                <a:latin typeface="Arial"/>
                <a:cs typeface="Arial"/>
              </a:rPr>
              <a:t>21 </a:t>
            </a:r>
            <a:r>
              <a:rPr sz="1400" b="1" spc="5"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a:p>
            <a:pPr marR="46355" algn="r">
              <a:lnSpc>
                <a:spcPct val="100000"/>
              </a:lnSpc>
              <a:spcBef>
                <a:spcPts val="1240"/>
              </a:spcBef>
            </a:pPr>
            <a:r>
              <a:rPr sz="800" b="1" dirty="0">
                <a:latin typeface="Arial"/>
                <a:cs typeface="Arial"/>
              </a:rPr>
              <a:t>Sx</a:t>
            </a:r>
            <a:endParaRPr sz="800">
              <a:latin typeface="Arial"/>
              <a:cs typeface="Arial"/>
            </a:endParaRPr>
          </a:p>
        </p:txBody>
      </p:sp>
      <p:sp>
        <p:nvSpPr>
          <p:cNvPr id="119" name="object 119"/>
          <p:cNvSpPr txBox="1"/>
          <p:nvPr/>
        </p:nvSpPr>
        <p:spPr>
          <a:xfrm>
            <a:off x="3024355" y="2601976"/>
            <a:ext cx="74168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9" dirty="0">
                <a:solidFill>
                  <a:srgbClr val="FF0000"/>
                </a:solidFill>
                <a:latin typeface="Arial"/>
                <a:cs typeface="Arial"/>
              </a:rPr>
              <a:t> </a:t>
            </a:r>
            <a:r>
              <a:rPr sz="1300" b="1" dirty="0">
                <a:solidFill>
                  <a:srgbClr val="FF3300"/>
                </a:solidFill>
                <a:latin typeface="Arial"/>
                <a:cs typeface="Arial"/>
              </a:rPr>
              <a:t>22</a:t>
            </a:r>
            <a:r>
              <a:rPr sz="1300" b="1" spc="-245"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20" name="object 120"/>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22" name="Rectangle 121">
            <a:extLst>
              <a:ext uri="{FF2B5EF4-FFF2-40B4-BE49-F238E27FC236}">
                <a16:creationId xmlns:a16="http://schemas.microsoft.com/office/drawing/2014/main" id="{DBB78F35-EE08-C644-BCDD-624FE03BCCA8}"/>
              </a:ext>
            </a:extLst>
          </p:cNvPr>
          <p:cNvSpPr/>
          <p:nvPr/>
        </p:nvSpPr>
        <p:spPr>
          <a:xfrm>
            <a:off x="4688175" y="2839542"/>
            <a:ext cx="136063" cy="10231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7F74455-2956-B741-BB75-66819BFCC87F}"/>
              </a:ext>
            </a:extLst>
          </p:cNvPr>
          <p:cNvSpPr/>
          <p:nvPr/>
        </p:nvSpPr>
        <p:spPr>
          <a:xfrm>
            <a:off x="4679434" y="2694457"/>
            <a:ext cx="139558" cy="1333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bject 34">
            <a:extLst>
              <a:ext uri="{FF2B5EF4-FFF2-40B4-BE49-F238E27FC236}">
                <a16:creationId xmlns:a16="http://schemas.microsoft.com/office/drawing/2014/main" id="{0CE7361B-9295-6248-A679-D6ED84F2D560}"/>
              </a:ext>
            </a:extLst>
          </p:cNvPr>
          <p:cNvSpPr/>
          <p:nvPr/>
        </p:nvSpPr>
        <p:spPr>
          <a:xfrm>
            <a:off x="4648200" y="2899481"/>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FF0000"/>
            </a:solidFill>
          </a:ln>
        </p:spPr>
        <p:txBody>
          <a:bodyPr wrap="square" lIns="0" tIns="0" rIns="0" bIns="0" rtlCol="0"/>
          <a:lstStyle/>
          <a:p>
            <a:endParaRPr/>
          </a:p>
        </p:txBody>
      </p:sp>
      <p:sp>
        <p:nvSpPr>
          <p:cNvPr id="125" name="object 34">
            <a:extLst>
              <a:ext uri="{FF2B5EF4-FFF2-40B4-BE49-F238E27FC236}">
                <a16:creationId xmlns:a16="http://schemas.microsoft.com/office/drawing/2014/main" id="{4CF7FF40-8CE6-8C4B-AF57-A01C2CB72366}"/>
              </a:ext>
            </a:extLst>
          </p:cNvPr>
          <p:cNvSpPr/>
          <p:nvPr/>
        </p:nvSpPr>
        <p:spPr>
          <a:xfrm>
            <a:off x="7903330" y="2966720"/>
            <a:ext cx="249499" cy="224719"/>
          </a:xfrm>
          <a:custGeom>
            <a:avLst/>
            <a:gdLst/>
            <a:ahLst/>
            <a:cxnLst/>
            <a:rect l="l" t="t" r="r" b="b"/>
            <a:pathLst>
              <a:path w="228600" h="152400">
                <a:moveTo>
                  <a:pt x="0" y="152400"/>
                </a:moveTo>
                <a:lnTo>
                  <a:pt x="114300" y="0"/>
                </a:lnTo>
                <a:lnTo>
                  <a:pt x="228600" y="152400"/>
                </a:lnTo>
                <a:lnTo>
                  <a:pt x="0" y="152400"/>
                </a:lnTo>
                <a:close/>
              </a:path>
            </a:pathLst>
          </a:custGeom>
          <a:ln w="19050">
            <a:solidFill>
              <a:srgbClr val="FF0000"/>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43273" y="5458361"/>
            <a:ext cx="3505198" cy="12192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981543" y="6232045"/>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6" name="object 6"/>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txBox="1"/>
          <p:nvPr/>
        </p:nvSpPr>
        <p:spPr>
          <a:xfrm>
            <a:off x="6888947" y="1188720"/>
            <a:ext cx="1064260" cy="346710"/>
          </a:xfrm>
          <a:prstGeom prst="rect">
            <a:avLst/>
          </a:prstGeom>
        </p:spPr>
        <p:txBody>
          <a:bodyPr vert="horz" wrap="square" lIns="0" tIns="0" rIns="0" bIns="0" rtlCol="0">
            <a:spAutoFit/>
          </a:bodyPr>
          <a:lstStyle/>
          <a:p>
            <a:pPr marL="12700">
              <a:lnSpc>
                <a:spcPts val="1320"/>
              </a:lnSpc>
            </a:pPr>
            <a:r>
              <a:rPr lang="en-US" sz="1200" b="1" spc="-10" dirty="0">
                <a:latin typeface="Arial"/>
                <a:cs typeface="Arial"/>
              </a:rPr>
              <a:t>9-23-2022</a:t>
            </a:r>
            <a:endParaRPr sz="1200" dirty="0">
              <a:latin typeface="Arial"/>
              <a:cs typeface="Arial"/>
            </a:endParaRPr>
          </a:p>
          <a:p>
            <a:pPr marL="47561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288539"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0" name="object 10"/>
          <p:cNvSpPr txBox="1"/>
          <p:nvPr/>
        </p:nvSpPr>
        <p:spPr>
          <a:xfrm>
            <a:off x="3877492"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6555740"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2" name="object 12"/>
          <p:cNvSpPr/>
          <p:nvPr/>
        </p:nvSpPr>
        <p:spPr>
          <a:xfrm>
            <a:off x="4191000" y="5576887"/>
            <a:ext cx="609600" cy="214629"/>
          </a:xfrm>
          <a:custGeom>
            <a:avLst/>
            <a:gdLst/>
            <a:ahLst/>
            <a:cxnLst/>
            <a:rect l="l" t="t" r="r" b="b"/>
            <a:pathLst>
              <a:path w="609600" h="214629">
                <a:moveTo>
                  <a:pt x="0" y="214311"/>
                </a:moveTo>
                <a:lnTo>
                  <a:pt x="609600" y="214311"/>
                </a:lnTo>
                <a:lnTo>
                  <a:pt x="609600" y="0"/>
                </a:lnTo>
                <a:lnTo>
                  <a:pt x="0" y="0"/>
                </a:lnTo>
                <a:lnTo>
                  <a:pt x="0" y="214311"/>
                </a:lnTo>
                <a:close/>
              </a:path>
            </a:pathLst>
          </a:custGeom>
          <a:solidFill>
            <a:srgbClr val="FFFFFF"/>
          </a:solidFill>
        </p:spPr>
        <p:txBody>
          <a:bodyPr wrap="square" lIns="0" tIns="0" rIns="0" bIns="0" rtlCol="0"/>
          <a:lstStyle/>
          <a:p>
            <a:endParaRPr/>
          </a:p>
        </p:txBody>
      </p:sp>
      <p:sp>
        <p:nvSpPr>
          <p:cNvPr id="13" name="object 13"/>
          <p:cNvSpPr txBox="1"/>
          <p:nvPr/>
        </p:nvSpPr>
        <p:spPr>
          <a:xfrm>
            <a:off x="4283075" y="5622544"/>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4" name="object 14"/>
          <p:cNvSpPr/>
          <p:nvPr/>
        </p:nvSpPr>
        <p:spPr>
          <a:xfrm>
            <a:off x="4241108" y="5613272"/>
            <a:ext cx="159385" cy="159385"/>
          </a:xfrm>
          <a:custGeom>
            <a:avLst/>
            <a:gdLst/>
            <a:ahLst/>
            <a:cxnLst/>
            <a:rect l="l" t="t" r="r" b="b"/>
            <a:pathLst>
              <a:path w="159385" h="159385">
                <a:moveTo>
                  <a:pt x="417" y="87473"/>
                </a:moveTo>
                <a:lnTo>
                  <a:pt x="0" y="79306"/>
                </a:lnTo>
                <a:lnTo>
                  <a:pt x="9185" y="42327"/>
                </a:lnTo>
                <a:lnTo>
                  <a:pt x="34535" y="13881"/>
                </a:lnTo>
                <a:lnTo>
                  <a:pt x="70224" y="538"/>
                </a:lnTo>
                <a:lnTo>
                  <a:pt x="79500" y="0"/>
                </a:lnTo>
                <a:lnTo>
                  <a:pt x="116480" y="9185"/>
                </a:lnTo>
                <a:lnTo>
                  <a:pt x="144925" y="34535"/>
                </a:lnTo>
                <a:lnTo>
                  <a:pt x="158268" y="70224"/>
                </a:lnTo>
                <a:lnTo>
                  <a:pt x="158807" y="79500"/>
                </a:lnTo>
                <a:lnTo>
                  <a:pt x="149622" y="116480"/>
                </a:lnTo>
                <a:lnTo>
                  <a:pt x="124272" y="144925"/>
                </a:lnTo>
                <a:lnTo>
                  <a:pt x="88582" y="158268"/>
                </a:lnTo>
                <a:lnTo>
                  <a:pt x="79306" y="158807"/>
                </a:lnTo>
                <a:lnTo>
                  <a:pt x="42327" y="149622"/>
                </a:lnTo>
                <a:lnTo>
                  <a:pt x="13881" y="124272"/>
                </a:lnTo>
                <a:lnTo>
                  <a:pt x="538" y="88582"/>
                </a:lnTo>
                <a:lnTo>
                  <a:pt x="417" y="87473"/>
                </a:lnTo>
                <a:close/>
              </a:path>
            </a:pathLst>
          </a:custGeom>
          <a:ln w="25400">
            <a:solidFill>
              <a:srgbClr val="000000"/>
            </a:solidFill>
          </a:ln>
        </p:spPr>
        <p:txBody>
          <a:bodyPr wrap="square" lIns="0" tIns="0" rIns="0" bIns="0" rtlCol="0"/>
          <a:lstStyle/>
          <a:p>
            <a:endParaRPr/>
          </a:p>
        </p:txBody>
      </p:sp>
      <p:sp>
        <p:nvSpPr>
          <p:cNvPr id="15" name="object 15"/>
          <p:cNvSpPr/>
          <p:nvPr/>
        </p:nvSpPr>
        <p:spPr>
          <a:xfrm>
            <a:off x="4360777" y="594895"/>
            <a:ext cx="1416685" cy="4934585"/>
          </a:xfrm>
          <a:custGeom>
            <a:avLst/>
            <a:gdLst/>
            <a:ahLst/>
            <a:cxnLst/>
            <a:rect l="l" t="t" r="r" b="b"/>
            <a:pathLst>
              <a:path w="1416685" h="4934585">
                <a:moveTo>
                  <a:pt x="0" y="4746505"/>
                </a:moveTo>
                <a:lnTo>
                  <a:pt x="37311" y="4934525"/>
                </a:lnTo>
                <a:lnTo>
                  <a:pt x="154185" y="4804295"/>
                </a:lnTo>
                <a:lnTo>
                  <a:pt x="102669" y="4804295"/>
                </a:lnTo>
                <a:lnTo>
                  <a:pt x="47555" y="4789175"/>
                </a:lnTo>
                <a:lnTo>
                  <a:pt x="55113" y="4761625"/>
                </a:lnTo>
                <a:lnTo>
                  <a:pt x="0" y="4746505"/>
                </a:lnTo>
                <a:close/>
              </a:path>
              <a:path w="1416685" h="4934585">
                <a:moveTo>
                  <a:pt x="55113" y="4761625"/>
                </a:moveTo>
                <a:lnTo>
                  <a:pt x="47555" y="4789175"/>
                </a:lnTo>
                <a:lnTo>
                  <a:pt x="102669" y="4804295"/>
                </a:lnTo>
                <a:lnTo>
                  <a:pt x="110227" y="4776745"/>
                </a:lnTo>
                <a:lnTo>
                  <a:pt x="55113" y="4761625"/>
                </a:lnTo>
                <a:close/>
              </a:path>
              <a:path w="1416685" h="4934585">
                <a:moveTo>
                  <a:pt x="110227" y="4776745"/>
                </a:moveTo>
                <a:lnTo>
                  <a:pt x="102669" y="4804295"/>
                </a:lnTo>
                <a:lnTo>
                  <a:pt x="154185" y="4804295"/>
                </a:lnTo>
                <a:lnTo>
                  <a:pt x="165341" y="4791864"/>
                </a:lnTo>
                <a:lnTo>
                  <a:pt x="110227" y="4776745"/>
                </a:lnTo>
                <a:close/>
              </a:path>
              <a:path w="1416685" h="4934585">
                <a:moveTo>
                  <a:pt x="1361404" y="0"/>
                </a:moveTo>
                <a:lnTo>
                  <a:pt x="55113" y="4761625"/>
                </a:lnTo>
                <a:lnTo>
                  <a:pt x="110227" y="4776745"/>
                </a:lnTo>
                <a:lnTo>
                  <a:pt x="1416518" y="15119"/>
                </a:lnTo>
                <a:lnTo>
                  <a:pt x="1361404" y="0"/>
                </a:lnTo>
                <a:close/>
              </a:path>
            </a:pathLst>
          </a:custGeom>
          <a:solidFill>
            <a:srgbClr val="000000"/>
          </a:solidFill>
        </p:spPr>
        <p:txBody>
          <a:bodyPr wrap="square" lIns="0" tIns="0" rIns="0" bIns="0" rtlCol="0"/>
          <a:lstStyle/>
          <a:p>
            <a:endParaRPr/>
          </a:p>
        </p:txBody>
      </p:sp>
      <p:sp>
        <p:nvSpPr>
          <p:cNvPr id="16" name="object 16"/>
          <p:cNvSpPr/>
          <p:nvPr/>
        </p:nvSpPr>
        <p:spPr>
          <a:xfrm>
            <a:off x="3067932" y="601873"/>
            <a:ext cx="817244" cy="1259840"/>
          </a:xfrm>
          <a:custGeom>
            <a:avLst/>
            <a:gdLst/>
            <a:ahLst/>
            <a:cxnLst/>
            <a:rect l="l" t="t" r="r" b="b"/>
            <a:pathLst>
              <a:path w="817245" h="1259839">
                <a:moveTo>
                  <a:pt x="758492" y="1195092"/>
                </a:moveTo>
                <a:lnTo>
                  <a:pt x="734457" y="1210546"/>
                </a:lnTo>
                <a:lnTo>
                  <a:pt x="816872" y="1259470"/>
                </a:lnTo>
                <a:lnTo>
                  <a:pt x="811207" y="1207110"/>
                </a:lnTo>
                <a:lnTo>
                  <a:pt x="766220" y="1207110"/>
                </a:lnTo>
                <a:lnTo>
                  <a:pt x="758492" y="1195092"/>
                </a:lnTo>
                <a:close/>
              </a:path>
              <a:path w="817245" h="1259839">
                <a:moveTo>
                  <a:pt x="782528" y="1179637"/>
                </a:moveTo>
                <a:lnTo>
                  <a:pt x="758492" y="1195092"/>
                </a:lnTo>
                <a:lnTo>
                  <a:pt x="766220" y="1207110"/>
                </a:lnTo>
                <a:lnTo>
                  <a:pt x="790256" y="1191656"/>
                </a:lnTo>
                <a:lnTo>
                  <a:pt x="782528" y="1179637"/>
                </a:lnTo>
                <a:close/>
              </a:path>
              <a:path w="817245" h="1259839">
                <a:moveTo>
                  <a:pt x="806563" y="1164183"/>
                </a:moveTo>
                <a:lnTo>
                  <a:pt x="782528" y="1179637"/>
                </a:lnTo>
                <a:lnTo>
                  <a:pt x="790256" y="1191656"/>
                </a:lnTo>
                <a:lnTo>
                  <a:pt x="766220" y="1207110"/>
                </a:lnTo>
                <a:lnTo>
                  <a:pt x="811207" y="1207110"/>
                </a:lnTo>
                <a:lnTo>
                  <a:pt x="806563" y="1164183"/>
                </a:lnTo>
                <a:close/>
              </a:path>
              <a:path w="817245" h="1259839">
                <a:moveTo>
                  <a:pt x="24036" y="0"/>
                </a:moveTo>
                <a:lnTo>
                  <a:pt x="0" y="15453"/>
                </a:lnTo>
                <a:lnTo>
                  <a:pt x="758492" y="1195092"/>
                </a:lnTo>
                <a:lnTo>
                  <a:pt x="782528" y="1179637"/>
                </a:lnTo>
                <a:lnTo>
                  <a:pt x="24036" y="0"/>
                </a:lnTo>
                <a:close/>
              </a:path>
            </a:pathLst>
          </a:custGeom>
          <a:solidFill>
            <a:srgbClr val="000000"/>
          </a:solidFill>
        </p:spPr>
        <p:txBody>
          <a:bodyPr wrap="square" lIns="0" tIns="0" rIns="0" bIns="0" rtlCol="0"/>
          <a:lstStyle/>
          <a:p>
            <a:endParaRPr/>
          </a:p>
        </p:txBody>
      </p:sp>
      <p:sp>
        <p:nvSpPr>
          <p:cNvPr id="17" name="object 17"/>
          <p:cNvSpPr/>
          <p:nvPr/>
        </p:nvSpPr>
        <p:spPr>
          <a:xfrm>
            <a:off x="574381" y="6229016"/>
            <a:ext cx="497156" cy="176521"/>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9" name="object 19"/>
          <p:cNvSpPr txBox="1"/>
          <p:nvPr/>
        </p:nvSpPr>
        <p:spPr>
          <a:xfrm>
            <a:off x="5097499" y="5074920"/>
            <a:ext cx="269684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a:t>
            </a:r>
            <a:r>
              <a:rPr sz="1200" spc="-10" dirty="0">
                <a:latin typeface="Arial"/>
                <a:cs typeface="Arial"/>
              </a:rPr>
              <a:t>Visitor </a:t>
            </a:r>
            <a:r>
              <a:rPr sz="1200" spc="-5" dirty="0">
                <a:latin typeface="Arial"/>
                <a:cs typeface="Arial"/>
              </a:rPr>
              <a:t>(8-1), YC #12</a:t>
            </a:r>
            <a:r>
              <a:rPr sz="1200" spc="-10"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0" name="object 20"/>
          <p:cNvSpPr/>
          <p:nvPr/>
        </p:nvSpPr>
        <p:spPr>
          <a:xfrm>
            <a:off x="6143692" y="972767"/>
            <a:ext cx="386080" cy="4129404"/>
          </a:xfrm>
          <a:custGeom>
            <a:avLst/>
            <a:gdLst/>
            <a:ahLst/>
            <a:cxnLst/>
            <a:rect l="l" t="t" r="r" b="b"/>
            <a:pathLst>
              <a:path w="386079" h="4129404">
                <a:moveTo>
                  <a:pt x="271547" y="3960058"/>
                </a:moveTo>
                <a:lnTo>
                  <a:pt x="214532" y="3963972"/>
                </a:lnTo>
                <a:lnTo>
                  <a:pt x="311796" y="4129149"/>
                </a:lnTo>
                <a:lnTo>
                  <a:pt x="370425" y="3988568"/>
                </a:lnTo>
                <a:lnTo>
                  <a:pt x="273504" y="3988568"/>
                </a:lnTo>
                <a:lnTo>
                  <a:pt x="271547" y="3960058"/>
                </a:lnTo>
                <a:close/>
              </a:path>
              <a:path w="386079" h="4129404">
                <a:moveTo>
                  <a:pt x="328563" y="3956145"/>
                </a:moveTo>
                <a:lnTo>
                  <a:pt x="271547" y="3960058"/>
                </a:lnTo>
                <a:lnTo>
                  <a:pt x="273504" y="3988568"/>
                </a:lnTo>
                <a:lnTo>
                  <a:pt x="330520" y="3984654"/>
                </a:lnTo>
                <a:lnTo>
                  <a:pt x="328563" y="3956145"/>
                </a:lnTo>
                <a:close/>
              </a:path>
              <a:path w="386079" h="4129404">
                <a:moveTo>
                  <a:pt x="385579" y="3952232"/>
                </a:moveTo>
                <a:lnTo>
                  <a:pt x="328563" y="3956145"/>
                </a:lnTo>
                <a:lnTo>
                  <a:pt x="330520" y="3984654"/>
                </a:lnTo>
                <a:lnTo>
                  <a:pt x="273504" y="3988568"/>
                </a:lnTo>
                <a:lnTo>
                  <a:pt x="370425" y="3988568"/>
                </a:lnTo>
                <a:lnTo>
                  <a:pt x="385579" y="3952232"/>
                </a:lnTo>
                <a:close/>
              </a:path>
              <a:path w="386079" h="4129404">
                <a:moveTo>
                  <a:pt x="57015" y="0"/>
                </a:moveTo>
                <a:lnTo>
                  <a:pt x="0" y="3914"/>
                </a:lnTo>
                <a:lnTo>
                  <a:pt x="271547" y="3960058"/>
                </a:lnTo>
                <a:lnTo>
                  <a:pt x="328563" y="3956145"/>
                </a:lnTo>
                <a:lnTo>
                  <a:pt x="57015" y="0"/>
                </a:lnTo>
                <a:close/>
              </a:path>
            </a:pathLst>
          </a:custGeom>
          <a:solidFill>
            <a:srgbClr val="0070C0"/>
          </a:solidFill>
        </p:spPr>
        <p:txBody>
          <a:bodyPr wrap="square" lIns="0" tIns="0" rIns="0" bIns="0" rtlCol="0"/>
          <a:lstStyle/>
          <a:p>
            <a:endParaRPr/>
          </a:p>
        </p:txBody>
      </p:sp>
      <p:sp>
        <p:nvSpPr>
          <p:cNvPr id="21" name="object 21"/>
          <p:cNvSpPr/>
          <p:nvPr/>
        </p:nvSpPr>
        <p:spPr>
          <a:xfrm>
            <a:off x="5528619" y="1124355"/>
            <a:ext cx="688975" cy="3905250"/>
          </a:xfrm>
          <a:custGeom>
            <a:avLst/>
            <a:gdLst/>
            <a:ahLst/>
            <a:cxnLst/>
            <a:rect l="l" t="t" r="r" b="b"/>
            <a:pathLst>
              <a:path w="688975" h="3905250">
                <a:moveTo>
                  <a:pt x="0" y="3722326"/>
                </a:moveTo>
                <a:lnTo>
                  <a:pt x="58576" y="3904844"/>
                </a:lnTo>
                <a:lnTo>
                  <a:pt x="155597" y="3768003"/>
                </a:lnTo>
                <a:lnTo>
                  <a:pt x="108604" y="3768003"/>
                </a:lnTo>
                <a:lnTo>
                  <a:pt x="52123" y="3759288"/>
                </a:lnTo>
                <a:lnTo>
                  <a:pt x="56481" y="3731042"/>
                </a:lnTo>
                <a:lnTo>
                  <a:pt x="0" y="3722326"/>
                </a:lnTo>
                <a:close/>
              </a:path>
              <a:path w="688975" h="3905250">
                <a:moveTo>
                  <a:pt x="56481" y="3731042"/>
                </a:moveTo>
                <a:lnTo>
                  <a:pt x="52123" y="3759288"/>
                </a:lnTo>
                <a:lnTo>
                  <a:pt x="108604" y="3768003"/>
                </a:lnTo>
                <a:lnTo>
                  <a:pt x="112962" y="3739757"/>
                </a:lnTo>
                <a:lnTo>
                  <a:pt x="56481" y="3731042"/>
                </a:lnTo>
                <a:close/>
              </a:path>
              <a:path w="688975" h="3905250">
                <a:moveTo>
                  <a:pt x="112962" y="3739757"/>
                </a:moveTo>
                <a:lnTo>
                  <a:pt x="108604" y="3768003"/>
                </a:lnTo>
                <a:lnTo>
                  <a:pt x="155597" y="3768003"/>
                </a:lnTo>
                <a:lnTo>
                  <a:pt x="169444" y="3748473"/>
                </a:lnTo>
                <a:lnTo>
                  <a:pt x="112962" y="3739757"/>
                </a:lnTo>
                <a:close/>
              </a:path>
              <a:path w="688975" h="3905250">
                <a:moveTo>
                  <a:pt x="632203" y="0"/>
                </a:moveTo>
                <a:lnTo>
                  <a:pt x="56481" y="3731042"/>
                </a:lnTo>
                <a:lnTo>
                  <a:pt x="112962" y="3739757"/>
                </a:lnTo>
                <a:lnTo>
                  <a:pt x="688685" y="8716"/>
                </a:lnTo>
                <a:lnTo>
                  <a:pt x="632203" y="0"/>
                </a:lnTo>
                <a:close/>
              </a:path>
            </a:pathLst>
          </a:custGeom>
          <a:solidFill>
            <a:srgbClr val="0070C0"/>
          </a:solidFill>
        </p:spPr>
        <p:txBody>
          <a:bodyPr wrap="square" lIns="0" tIns="0" rIns="0" bIns="0" rtlCol="0"/>
          <a:lstStyle/>
          <a:p>
            <a:endParaRPr/>
          </a:p>
        </p:txBody>
      </p:sp>
      <p:sp>
        <p:nvSpPr>
          <p:cNvPr id="22" name="object 22"/>
          <p:cNvSpPr txBox="1">
            <a:spLocks noGrp="1"/>
          </p:cNvSpPr>
          <p:nvPr>
            <p:ph type="title"/>
          </p:nvPr>
        </p:nvSpPr>
        <p:spPr>
          <a:xfrm>
            <a:off x="177005" y="69088"/>
            <a:ext cx="8791575" cy="982980"/>
          </a:xfrm>
          <a:prstGeom prst="rect">
            <a:avLst/>
          </a:prstGeom>
        </p:spPr>
        <p:txBody>
          <a:bodyPr vert="horz" wrap="square" lIns="0" tIns="0" rIns="0" bIns="0" rtlCol="0">
            <a:spAutoFit/>
          </a:bodyPr>
          <a:lstStyle/>
          <a:p>
            <a:pPr marL="12700" marR="5080" algn="ctr">
              <a:lnSpc>
                <a:spcPct val="100000"/>
              </a:lnSpc>
              <a:tabLst>
                <a:tab pos="5872480" algn="l"/>
              </a:tabLst>
            </a:pPr>
            <a:r>
              <a:rPr sz="2000" b="1" spc="-5" dirty="0">
                <a:solidFill>
                  <a:srgbClr val="FF0000"/>
                </a:solidFill>
                <a:latin typeface="Arial"/>
                <a:cs typeface="Arial"/>
              </a:rPr>
              <a:t>We are </a:t>
            </a:r>
            <a:r>
              <a:rPr sz="2000" b="1" dirty="0">
                <a:solidFill>
                  <a:srgbClr val="FF0000"/>
                </a:solidFill>
                <a:latin typeface="Arial"/>
                <a:cs typeface="Arial"/>
              </a:rPr>
              <a:t>now </a:t>
            </a:r>
            <a:r>
              <a:rPr sz="2000" b="1" spc="-5" dirty="0">
                <a:solidFill>
                  <a:srgbClr val="FF0000"/>
                </a:solidFill>
                <a:latin typeface="Arial"/>
                <a:cs typeface="Arial"/>
              </a:rPr>
              <a:t>ready to start </a:t>
            </a:r>
            <a:r>
              <a:rPr sz="2000" b="1" dirty="0">
                <a:solidFill>
                  <a:srgbClr val="FF0000"/>
                </a:solidFill>
                <a:latin typeface="Arial"/>
                <a:cs typeface="Arial"/>
              </a:rPr>
              <a:t>set </a:t>
            </a:r>
            <a:r>
              <a:rPr sz="2000" b="1" spc="-5" dirty="0">
                <a:solidFill>
                  <a:srgbClr val="FF0000"/>
                </a:solidFill>
                <a:latin typeface="Arial"/>
                <a:cs typeface="Arial"/>
              </a:rPr>
              <a:t>two </a:t>
            </a:r>
            <a:r>
              <a:rPr sz="2000" b="1" dirty="0">
                <a:solidFill>
                  <a:srgbClr val="FF0000"/>
                </a:solidFill>
                <a:latin typeface="Arial"/>
                <a:cs typeface="Arial"/>
              </a:rPr>
              <a:t>of</a:t>
            </a:r>
            <a:r>
              <a:rPr sz="2000" b="1" spc="-10" dirty="0">
                <a:solidFill>
                  <a:srgbClr val="FF0000"/>
                </a:solidFill>
                <a:latin typeface="Arial"/>
                <a:cs typeface="Arial"/>
              </a:rPr>
              <a:t> </a:t>
            </a:r>
            <a:r>
              <a:rPr sz="2000" b="1" dirty="0">
                <a:solidFill>
                  <a:srgbClr val="FF0000"/>
                </a:solidFill>
                <a:latin typeface="Arial"/>
                <a:cs typeface="Arial"/>
              </a:rPr>
              <a:t>our</a:t>
            </a:r>
            <a:r>
              <a:rPr sz="2000" b="1" spc="-5" dirty="0">
                <a:solidFill>
                  <a:srgbClr val="FF0000"/>
                </a:solidFill>
                <a:latin typeface="Arial"/>
                <a:cs typeface="Arial"/>
              </a:rPr>
              <a:t> match!	Teams switch</a:t>
            </a:r>
            <a:r>
              <a:rPr sz="2000" b="1" spc="-50" dirty="0">
                <a:solidFill>
                  <a:srgbClr val="FF0000"/>
                </a:solidFill>
                <a:latin typeface="Arial"/>
                <a:cs typeface="Arial"/>
              </a:rPr>
              <a:t> </a:t>
            </a:r>
            <a:r>
              <a:rPr sz="2000" b="1" spc="-5" dirty="0">
                <a:solidFill>
                  <a:srgbClr val="FF0000"/>
                </a:solidFill>
                <a:latin typeface="Arial"/>
                <a:cs typeface="Arial"/>
              </a:rPr>
              <a:t>sides</a:t>
            </a:r>
            <a:r>
              <a:rPr sz="2000" b="1" spc="-30" dirty="0">
                <a:solidFill>
                  <a:srgbClr val="FF0000"/>
                </a:solidFill>
                <a:latin typeface="Arial"/>
                <a:cs typeface="Arial"/>
              </a:rPr>
              <a:t> </a:t>
            </a:r>
            <a:r>
              <a:rPr sz="2000" b="1" dirty="0">
                <a:solidFill>
                  <a:srgbClr val="FF0000"/>
                </a:solidFill>
                <a:latin typeface="Arial"/>
                <a:cs typeface="Arial"/>
              </a:rPr>
              <a:t>and  </a:t>
            </a:r>
            <a:r>
              <a:rPr sz="2000" b="1" spc="-5" dirty="0">
                <a:solidFill>
                  <a:srgbClr val="FF0000"/>
                </a:solidFill>
                <a:latin typeface="Arial"/>
                <a:cs typeface="Arial"/>
              </a:rPr>
              <a:t>HOME </a:t>
            </a:r>
            <a:r>
              <a:rPr sz="2000" b="1" spc="-10" dirty="0">
                <a:solidFill>
                  <a:srgbClr val="FF0000"/>
                </a:solidFill>
                <a:latin typeface="Arial"/>
                <a:cs typeface="Arial"/>
              </a:rPr>
              <a:t>will </a:t>
            </a:r>
            <a:r>
              <a:rPr sz="2000" b="1" spc="-5" dirty="0">
                <a:solidFill>
                  <a:srgbClr val="FF0000"/>
                </a:solidFill>
                <a:latin typeface="Arial"/>
                <a:cs typeface="Arial"/>
              </a:rPr>
              <a:t>serve first in the </a:t>
            </a:r>
            <a:r>
              <a:rPr sz="2000" b="1" spc="5" dirty="0">
                <a:solidFill>
                  <a:srgbClr val="FF0000"/>
                </a:solidFill>
                <a:latin typeface="Arial"/>
                <a:cs typeface="Arial"/>
              </a:rPr>
              <a:t>2</a:t>
            </a:r>
            <a:r>
              <a:rPr sz="1950" b="1" spc="7" baseline="25641" dirty="0">
                <a:solidFill>
                  <a:srgbClr val="FF0000"/>
                </a:solidFill>
                <a:latin typeface="Arial"/>
                <a:cs typeface="Arial"/>
              </a:rPr>
              <a:t>nd</a:t>
            </a:r>
            <a:r>
              <a:rPr sz="1950" b="1" spc="209" baseline="25641" dirty="0">
                <a:solidFill>
                  <a:srgbClr val="FF0000"/>
                </a:solidFill>
                <a:latin typeface="Arial"/>
                <a:cs typeface="Arial"/>
              </a:rPr>
              <a:t> </a:t>
            </a:r>
            <a:r>
              <a:rPr sz="2000" b="1" spc="-5" dirty="0">
                <a:solidFill>
                  <a:srgbClr val="FF0000"/>
                </a:solidFill>
                <a:latin typeface="Arial"/>
                <a:cs typeface="Arial"/>
              </a:rPr>
              <a:t>set.</a:t>
            </a:r>
            <a:endParaRPr sz="2000">
              <a:latin typeface="Arial"/>
              <a:cs typeface="Arial"/>
            </a:endParaRPr>
          </a:p>
          <a:p>
            <a:pPr algn="ctr">
              <a:lnSpc>
                <a:spcPts val="2865"/>
              </a:lnSpc>
            </a:pPr>
            <a:r>
              <a:rPr sz="2000" b="1" spc="-5" dirty="0">
                <a:solidFill>
                  <a:srgbClr val="0070C0"/>
                </a:solidFill>
                <a:latin typeface="Arial"/>
                <a:cs typeface="Arial"/>
              </a:rPr>
              <a:t>~</a:t>
            </a:r>
            <a:r>
              <a:rPr sz="2400" b="1" spc="-5" dirty="0">
                <a:solidFill>
                  <a:srgbClr val="0070C0"/>
                </a:solidFill>
                <a:latin typeface="Arial"/>
                <a:cs typeface="Arial"/>
              </a:rPr>
              <a:t>Remember, </a:t>
            </a:r>
            <a:r>
              <a:rPr sz="2400" b="1" dirty="0">
                <a:solidFill>
                  <a:srgbClr val="0070C0"/>
                </a:solidFill>
                <a:latin typeface="Arial"/>
                <a:cs typeface="Arial"/>
              </a:rPr>
              <a:t>YC </a:t>
            </a:r>
            <a:r>
              <a:rPr sz="2400" b="1" spc="-5" dirty="0">
                <a:solidFill>
                  <a:srgbClr val="0070C0"/>
                </a:solidFill>
                <a:latin typeface="Arial"/>
                <a:cs typeface="Arial"/>
              </a:rPr>
              <a:t>and </a:t>
            </a:r>
            <a:r>
              <a:rPr sz="2400" b="1" dirty="0">
                <a:solidFill>
                  <a:srgbClr val="0070C0"/>
                </a:solidFill>
                <a:latin typeface="Arial"/>
                <a:cs typeface="Arial"/>
              </a:rPr>
              <a:t>RC carry </a:t>
            </a:r>
            <a:r>
              <a:rPr sz="2400" b="1" spc="-5" dirty="0">
                <a:solidFill>
                  <a:srgbClr val="0070C0"/>
                </a:solidFill>
                <a:latin typeface="Arial"/>
                <a:cs typeface="Arial"/>
              </a:rPr>
              <a:t>over from </a:t>
            </a:r>
            <a:r>
              <a:rPr sz="2400" b="1" dirty="0">
                <a:solidFill>
                  <a:srgbClr val="0070C0"/>
                </a:solidFill>
                <a:latin typeface="Arial"/>
                <a:cs typeface="Arial"/>
              </a:rPr>
              <a:t>set to</a:t>
            </a:r>
            <a:r>
              <a:rPr sz="2400" b="1" spc="-45" dirty="0">
                <a:solidFill>
                  <a:srgbClr val="0070C0"/>
                </a:solidFill>
                <a:latin typeface="Arial"/>
                <a:cs typeface="Arial"/>
              </a:rPr>
              <a:t> </a:t>
            </a:r>
            <a:r>
              <a:rPr sz="2400" b="1" dirty="0">
                <a:solidFill>
                  <a:srgbClr val="0070C0"/>
                </a:solidFill>
                <a:latin typeface="Arial"/>
                <a:cs typeface="Arial"/>
              </a:rPr>
              <a:t>set~</a:t>
            </a:r>
            <a:endParaRPr sz="24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231" y="465937"/>
            <a:ext cx="5953760" cy="5842000"/>
          </a:xfrm>
          <a:prstGeom prst="rect">
            <a:avLst/>
          </a:prstGeom>
        </p:spPr>
        <p:txBody>
          <a:bodyPr vert="horz" wrap="square" lIns="0" tIns="0" rIns="0" bIns="0" rtlCol="0">
            <a:spAutoFit/>
          </a:bodyPr>
          <a:lstStyle/>
          <a:p>
            <a:pPr marL="12700" marR="5080" algn="ctr">
              <a:lnSpc>
                <a:spcPct val="119700"/>
              </a:lnSpc>
            </a:pPr>
            <a:r>
              <a:rPr sz="8000" b="1" dirty="0">
                <a:solidFill>
                  <a:srgbClr val="0000FF"/>
                </a:solidFill>
                <a:latin typeface="Arial"/>
                <a:cs typeface="Arial"/>
              </a:rPr>
              <a:t>Substitution  &amp;</a:t>
            </a:r>
            <a:endParaRPr sz="8000">
              <a:latin typeface="Arial"/>
              <a:cs typeface="Arial"/>
            </a:endParaRPr>
          </a:p>
          <a:p>
            <a:pPr marL="179705" marR="172720" indent="-1905" algn="ctr">
              <a:lnSpc>
                <a:spcPct val="119700"/>
              </a:lnSpc>
              <a:spcBef>
                <a:spcPts val="5"/>
              </a:spcBef>
            </a:pPr>
            <a:r>
              <a:rPr sz="8000" b="1" dirty="0">
                <a:solidFill>
                  <a:srgbClr val="0000FF"/>
                </a:solidFill>
                <a:latin typeface="Arial"/>
                <a:cs typeface="Arial"/>
              </a:rPr>
              <a:t>Libero  Procedures</a:t>
            </a:r>
            <a:endParaRPr sz="80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5537" y="1550987"/>
            <a:ext cx="2654300" cy="344805"/>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113587" y="1597152"/>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4" name="object 4"/>
          <p:cNvSpPr/>
          <p:nvPr/>
        </p:nvSpPr>
        <p:spPr>
          <a:xfrm>
            <a:off x="3511550" y="1370012"/>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3703636" y="1404111"/>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6" name="object 6"/>
          <p:cNvSpPr/>
          <p:nvPr/>
        </p:nvSpPr>
        <p:spPr>
          <a:xfrm>
            <a:off x="3848919" y="4271261"/>
            <a:ext cx="785782" cy="46431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3781875" y="3386700"/>
            <a:ext cx="806212" cy="399575"/>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553194" y="5272508"/>
            <a:ext cx="804847" cy="40092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594669" y="4271261"/>
            <a:ext cx="785782" cy="464312"/>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522742" y="3188945"/>
            <a:ext cx="777681" cy="45864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522742" y="5205070"/>
            <a:ext cx="777681" cy="458649"/>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539750" y="1565275"/>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21" name="object 21"/>
          <p:cNvSpPr txBox="1"/>
          <p:nvPr/>
        </p:nvSpPr>
        <p:spPr>
          <a:xfrm>
            <a:off x="1447800" y="1612391"/>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22" name="object 22"/>
          <p:cNvSpPr/>
          <p:nvPr/>
        </p:nvSpPr>
        <p:spPr>
          <a:xfrm>
            <a:off x="4743451" y="2979737"/>
            <a:ext cx="19050" cy="3082290"/>
          </a:xfrm>
          <a:custGeom>
            <a:avLst/>
            <a:gdLst/>
            <a:ahLst/>
            <a:cxnLst/>
            <a:rect l="l" t="t" r="r" b="b"/>
            <a:pathLst>
              <a:path w="19050" h="3082290">
                <a:moveTo>
                  <a:pt x="0" y="0"/>
                </a:moveTo>
                <a:lnTo>
                  <a:pt x="19050" y="3081928"/>
                </a:lnTo>
              </a:path>
            </a:pathLst>
          </a:custGeom>
          <a:ln w="38100">
            <a:solidFill>
              <a:srgbClr val="FF3300"/>
            </a:solidFill>
          </a:ln>
        </p:spPr>
        <p:txBody>
          <a:bodyPr wrap="square" lIns="0" tIns="0" rIns="0" bIns="0" rtlCol="0"/>
          <a:lstStyle/>
          <a:p>
            <a:endParaRPr/>
          </a:p>
        </p:txBody>
      </p:sp>
      <p:sp>
        <p:nvSpPr>
          <p:cNvPr id="23" name="object 23"/>
          <p:cNvSpPr/>
          <p:nvPr/>
        </p:nvSpPr>
        <p:spPr>
          <a:xfrm>
            <a:off x="3132137" y="2979737"/>
            <a:ext cx="15875" cy="3113405"/>
          </a:xfrm>
          <a:custGeom>
            <a:avLst/>
            <a:gdLst/>
            <a:ahLst/>
            <a:cxnLst/>
            <a:rect l="l" t="t" r="r" b="b"/>
            <a:pathLst>
              <a:path w="15875" h="3113404">
                <a:moveTo>
                  <a:pt x="0" y="0"/>
                </a:moveTo>
                <a:lnTo>
                  <a:pt x="15875" y="3113087"/>
                </a:lnTo>
              </a:path>
            </a:pathLst>
          </a:custGeom>
          <a:ln w="38100">
            <a:solidFill>
              <a:srgbClr val="FF3300"/>
            </a:solidFill>
          </a:ln>
        </p:spPr>
        <p:txBody>
          <a:bodyPr wrap="square" lIns="0" tIns="0" rIns="0" bIns="0" rtlCol="0"/>
          <a:lstStyle/>
          <a:p>
            <a:endParaRPr/>
          </a:p>
        </p:txBody>
      </p:sp>
      <p:sp>
        <p:nvSpPr>
          <p:cNvPr id="24" name="object 24"/>
          <p:cNvSpPr/>
          <p:nvPr/>
        </p:nvSpPr>
        <p:spPr>
          <a:xfrm>
            <a:off x="6227762" y="2979737"/>
            <a:ext cx="0" cy="3082290"/>
          </a:xfrm>
          <a:custGeom>
            <a:avLst/>
            <a:gdLst/>
            <a:ahLst/>
            <a:cxnLst/>
            <a:rect l="l" t="t" r="r" b="b"/>
            <a:pathLst>
              <a:path h="3082290">
                <a:moveTo>
                  <a:pt x="0" y="0"/>
                </a:moveTo>
                <a:lnTo>
                  <a:pt x="1" y="3081928"/>
                </a:lnTo>
              </a:path>
            </a:pathLst>
          </a:custGeom>
          <a:ln w="38100">
            <a:solidFill>
              <a:srgbClr val="FF3300"/>
            </a:solidFill>
          </a:ln>
        </p:spPr>
        <p:txBody>
          <a:bodyPr wrap="square" lIns="0" tIns="0" rIns="0" bIns="0" rtlCol="0"/>
          <a:lstStyle/>
          <a:p>
            <a:endParaRPr/>
          </a:p>
        </p:txBody>
      </p:sp>
      <p:sp>
        <p:nvSpPr>
          <p:cNvPr id="25" name="object 25"/>
          <p:cNvSpPr/>
          <p:nvPr/>
        </p:nvSpPr>
        <p:spPr>
          <a:xfrm>
            <a:off x="971550" y="2979737"/>
            <a:ext cx="7345680" cy="3084830"/>
          </a:xfrm>
          <a:custGeom>
            <a:avLst/>
            <a:gdLst/>
            <a:ahLst/>
            <a:cxnLst/>
            <a:rect l="l" t="t" r="r" b="b"/>
            <a:pathLst>
              <a:path w="7345680" h="3084829">
                <a:moveTo>
                  <a:pt x="0" y="0"/>
                </a:moveTo>
                <a:lnTo>
                  <a:pt x="7345363" y="0"/>
                </a:lnTo>
                <a:lnTo>
                  <a:pt x="7345363" y="3084760"/>
                </a:lnTo>
                <a:lnTo>
                  <a:pt x="0" y="3084760"/>
                </a:lnTo>
                <a:lnTo>
                  <a:pt x="0" y="0"/>
                </a:lnTo>
                <a:close/>
              </a:path>
            </a:pathLst>
          </a:custGeom>
          <a:ln w="38100">
            <a:solidFill>
              <a:srgbClr val="000000"/>
            </a:solidFill>
          </a:ln>
        </p:spPr>
        <p:txBody>
          <a:bodyPr wrap="square" lIns="0" tIns="0" rIns="0" bIns="0" rtlCol="0"/>
          <a:lstStyle/>
          <a:p>
            <a:endParaRPr/>
          </a:p>
        </p:txBody>
      </p:sp>
      <p:sp>
        <p:nvSpPr>
          <p:cNvPr id="26" name="object 26"/>
          <p:cNvSpPr/>
          <p:nvPr/>
        </p:nvSpPr>
        <p:spPr>
          <a:xfrm>
            <a:off x="760412" y="1459230"/>
            <a:ext cx="463551" cy="782320"/>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2332037" y="1530668"/>
            <a:ext cx="463551" cy="782320"/>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616958" y="4658123"/>
            <a:ext cx="558848" cy="561820"/>
          </a:xfrm>
          <a:prstGeom prst="rect">
            <a:avLst/>
          </a:prstGeom>
          <a:blipFill>
            <a:blip r:embed="rId10" cstate="print"/>
            <a:stretch>
              <a:fillRect/>
            </a:stretch>
          </a:blipFill>
        </p:spPr>
        <p:txBody>
          <a:bodyPr wrap="square" lIns="0" tIns="0" rIns="0" bIns="0" rtlCol="0"/>
          <a:lstStyle/>
          <a:p>
            <a:endParaRPr/>
          </a:p>
        </p:txBody>
      </p:sp>
      <p:sp>
        <p:nvSpPr>
          <p:cNvPr id="30" name="object 26">
            <a:extLst>
              <a:ext uri="{FF2B5EF4-FFF2-40B4-BE49-F238E27FC236}">
                <a16:creationId xmlns:a16="http://schemas.microsoft.com/office/drawing/2014/main" id="{E24D766A-242E-D847-8F24-32DDB7C88866}"/>
              </a:ext>
            </a:extLst>
          </p:cNvPr>
          <p:cNvSpPr/>
          <p:nvPr/>
        </p:nvSpPr>
        <p:spPr>
          <a:xfrm rot="16200000">
            <a:off x="3913503" y="3136984"/>
            <a:ext cx="463551" cy="782320"/>
          </a:xfrm>
          <a:prstGeom prst="rect">
            <a:avLst/>
          </a:prstGeom>
          <a:blipFill>
            <a:blip r:embed="rId8" cstate="print"/>
            <a:stretch>
              <a:fillRect/>
            </a:stretch>
          </a:blipFill>
        </p:spPr>
        <p:txBody>
          <a:bodyPr wrap="square" lIns="0" tIns="0" rIns="0" bIns="0" rtlCol="0"/>
          <a:lstStyle/>
          <a:p>
            <a:endParaRPr/>
          </a:p>
        </p:txBody>
      </p:sp>
      <p:sp>
        <p:nvSpPr>
          <p:cNvPr id="9" name="Title 8">
            <a:extLst>
              <a:ext uri="{FF2B5EF4-FFF2-40B4-BE49-F238E27FC236}">
                <a16:creationId xmlns:a16="http://schemas.microsoft.com/office/drawing/2014/main" id="{BC3FBFB3-4C4B-F84D-9514-F3F00D21C350}"/>
              </a:ext>
            </a:extLst>
          </p:cNvPr>
          <p:cNvSpPr>
            <a:spLocks noGrp="1"/>
          </p:cNvSpPr>
          <p:nvPr>
            <p:ph type="title"/>
          </p:nvPr>
        </p:nvSpPr>
        <p:spPr>
          <a:xfrm>
            <a:off x="191506" y="121380"/>
            <a:ext cx="8876294" cy="1477328"/>
          </a:xfrm>
        </p:spPr>
        <p:txBody>
          <a:bodyPr/>
          <a:lstStyle/>
          <a:p>
            <a:pPr algn="ctr"/>
            <a:r>
              <a:rPr lang="en-US" dirty="0"/>
              <a:t>REMEMBER: </a:t>
            </a:r>
            <a:r>
              <a:rPr lang="en-US" i="1" dirty="0"/>
              <a:t>Substitution</a:t>
            </a:r>
            <a:r>
              <a:rPr lang="en-US" dirty="0"/>
              <a:t> procedure takes place in FRONT of the 10’ line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C 0.04532 0.00995 -0.00277 0 0.12188 0 C 0.12952 0 0.13733 0.00092 0.14497 0.00162 C 0.14584 0.00254 0.14723 0.00324 0.1474 0.00486 C 0.14775 0.00856 0.14688 0.0125 0.14618 0.0162 C 0.14566 0.01944 0.14462 0.02268 0.14375 0.02592 C 0.14341 0.02754 0.14289 0.02916 0.14254 0.03078 C 0.14219 0.03287 0.14202 0.03518 0.14132 0.03727 C 0.1408 0.03912 0.13976 0.04051 0.13889 0.04213 L 0.13525 0.05671 C 0.1349 0.05833 0.1349 0.06041 0.13403 0.06157 L 0.1316 0.06481 C 0.13108 0.06666 0.13091 0.06828 0.13039 0.0699 C 0.129 0.07315 0.12552 0.07963 0.12552 0.07963 C 0.12466 0.08287 0.12361 0.08588 0.12309 0.08935 C 0.12153 0.09745 0.1224 0.09375 0.12066 0.10069 C 0.12084 0.10185 0.12223 0.11041 0.12309 0.11203 C 0.12361 0.11342 0.12466 0.11435 0.12552 0.11527 C 0.12604 0.11782 0.12657 0.12245 0.12917 0.12338 C 0.12969 0.12361 0.12986 0.12245 0.13039 0.12176 " pathEditMode="relative" ptsTypes="AAAAAAAAAAAAAAAAAAAA">
                                      <p:cBhvr>
                                        <p:cTn id="6" dur="2000" fill="hold"/>
                                        <p:tgtEl>
                                          <p:spTgt spid="2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 0 C -0.00053 -0.0169 -0.00035 -0.0338 -0.00139 -0.05046 C -0.00157 -0.0544 -0.00296 -0.0581 -0.00382 -0.06181 C -0.00678 -0.07685 -0.00278 -0.06088 -0.00747 -0.07338 C -0.00834 -0.07593 -0.00886 -0.0787 -0.0099 -0.08148 C -0.0106 -0.0831 -0.01164 -0.08449 -0.01233 -0.08634 C -0.01754 -0.10023 -0.01198 -0.08889 -0.01719 -0.10093 C -0.0191 -0.10556 -0.02622 -0.11759 -0.02691 -0.11875 C -0.02778 -0.12037 -0.02848 -0.12222 -0.02935 -0.12361 C -0.0316 -0.12708 -0.03421 -0.13009 -0.03664 -0.13333 L -0.03907 -0.13681 C -0.0448 -0.14444 -0.04132 -0.14028 -0.05018 -0.14815 C -0.05139 -0.14907 -0.05226 -0.15093 -0.05382 -0.15139 C -0.05573 -0.15185 -0.05782 -0.15232 -0.0599 -0.15301 C -0.06112 -0.15347 -0.06233 -0.15417 -0.06355 -0.15463 C -0.06511 -0.15509 -0.06685 -0.15556 -0.06841 -0.15625 C -0.07101 -0.15787 -0.07396 -0.16019 -0.07691 -0.16111 C -0.07987 -0.16181 -0.08264 -0.16227 -0.0856 -0.16273 C -0.08681 -0.16319 -0.08785 -0.16389 -0.08924 -0.16435 C -0.09219 -0.16528 -0.10226 -0.16713 -0.10504 -0.16759 C -0.11216 -0.17083 -0.10521 -0.16806 -0.11598 -0.17083 C -0.11771 -0.1713 -0.11928 -0.17199 -0.12084 -0.17245 C -0.12327 -0.17315 -0.12587 -0.17338 -0.1283 -0.17407 C -0.13594 -0.17639 -0.13612 -0.17639 -0.14167 -0.17894 C -0.14254 -0.18009 -0.14323 -0.18125 -0.1441 -0.18218 C -0.14514 -0.18333 -0.14671 -0.18403 -0.14775 -0.18542 C -0.15105 -0.18982 -0.14983 -0.19167 -0.15261 -0.19676 C -0.154 -0.19931 -0.15747 -0.20347 -0.15747 -0.20347 C -0.15973 -0.21204 -0.15799 -0.20671 -0.16355 -0.21806 L -0.16598 -0.22292 C -0.16893 -0.23449 -0.16546 -0.21991 -0.16841 -0.23426 C -0.16893 -0.23588 -0.16928 -0.2375 -0.16962 -0.23912 L -0.16841 -0.26829 " pathEditMode="relative" ptsTypes="AAAAAAAAAAAAAAAAAAAAAAAAAAAAAAAAA">
                                      <p:cBhvr>
                                        <p:cTn id="9" dur="2000" fill="hold"/>
                                        <p:tgtEl>
                                          <p:spTgt spid="15"/>
                                        </p:tgtEl>
                                        <p:attrNameLst>
                                          <p:attrName>ppt_x</p:attrName>
                                          <p:attrName>ppt_y</p:attrName>
                                        </p:attrNameLst>
                                      </p:cBhvr>
                                    </p:animMotion>
                                  </p:childTnLst>
                                </p:cTn>
                              </p:par>
                            </p:childTnLst>
                          </p:cTn>
                        </p:par>
                        <p:par>
                          <p:cTn id="10" fill="hold">
                            <p:stCondLst>
                              <p:cond delay="4000"/>
                            </p:stCondLst>
                            <p:childTnLst>
                              <p:par>
                                <p:cTn id="11" presetID="1" presetClass="exit" presetSubtype="0" fill="hold" grpId="1" nodeType="after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par>
                          <p:cTn id="13" fill="hold">
                            <p:stCondLst>
                              <p:cond delay="4000"/>
                            </p:stCondLst>
                            <p:childTnLst>
                              <p:par>
                                <p:cTn id="14" presetID="1"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7" grpId="1"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97154" y="2020491"/>
            <a:ext cx="1990725" cy="258604"/>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pPr defTabSz="685800"/>
            <a:endParaRPr sz="1350">
              <a:solidFill>
                <a:prstClr val="black"/>
              </a:solidFill>
              <a:latin typeface="Calibri" panose="020F0502020204030204"/>
            </a:endParaRPr>
          </a:p>
        </p:txBody>
      </p:sp>
      <p:sp>
        <p:nvSpPr>
          <p:cNvPr id="3" name="object 3"/>
          <p:cNvSpPr txBox="1"/>
          <p:nvPr/>
        </p:nvSpPr>
        <p:spPr>
          <a:xfrm>
            <a:off x="6478190" y="2055115"/>
            <a:ext cx="628650" cy="207749"/>
          </a:xfrm>
          <a:prstGeom prst="rect">
            <a:avLst/>
          </a:prstGeom>
        </p:spPr>
        <p:txBody>
          <a:bodyPr vert="horz" wrap="square" lIns="0" tIns="0" rIns="0" bIns="0" rtlCol="0">
            <a:spAutoFit/>
          </a:bodyPr>
          <a:lstStyle/>
          <a:p>
            <a:pPr marL="9525" defTabSz="685800"/>
            <a:r>
              <a:rPr sz="1350" b="1" dirty="0">
                <a:solidFill>
                  <a:srgbClr val="009999"/>
                </a:solidFill>
                <a:latin typeface="Arial"/>
                <a:cs typeface="Arial"/>
              </a:rPr>
              <a:t>B</a:t>
            </a:r>
            <a:r>
              <a:rPr sz="1350" b="1" spc="-4" dirty="0">
                <a:solidFill>
                  <a:srgbClr val="009999"/>
                </a:solidFill>
                <a:latin typeface="Arial"/>
                <a:cs typeface="Arial"/>
              </a:rPr>
              <a:t>E</a:t>
            </a:r>
            <a:r>
              <a:rPr sz="1350" b="1" dirty="0">
                <a:solidFill>
                  <a:srgbClr val="009999"/>
                </a:solidFill>
                <a:latin typeface="Arial"/>
                <a:cs typeface="Arial"/>
              </a:rPr>
              <a:t>NCH</a:t>
            </a:r>
            <a:endParaRPr sz="1350">
              <a:solidFill>
                <a:prstClr val="black"/>
              </a:solidFill>
              <a:latin typeface="Arial"/>
              <a:cs typeface="Arial"/>
            </a:endParaRPr>
          </a:p>
        </p:txBody>
      </p:sp>
      <p:sp>
        <p:nvSpPr>
          <p:cNvPr id="4" name="object 4"/>
          <p:cNvSpPr/>
          <p:nvPr/>
        </p:nvSpPr>
        <p:spPr>
          <a:xfrm>
            <a:off x="3776663" y="1713073"/>
            <a:ext cx="1771650" cy="515779"/>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pPr defTabSz="685800"/>
            <a:endParaRPr sz="1350">
              <a:solidFill>
                <a:prstClr val="black"/>
              </a:solidFill>
              <a:latin typeface="Calibri" panose="020F0502020204030204"/>
            </a:endParaRPr>
          </a:p>
        </p:txBody>
      </p:sp>
      <p:sp>
        <p:nvSpPr>
          <p:cNvPr id="5" name="object 5"/>
          <p:cNvSpPr txBox="1"/>
          <p:nvPr/>
        </p:nvSpPr>
        <p:spPr>
          <a:xfrm>
            <a:off x="3920729" y="1738647"/>
            <a:ext cx="1483519" cy="461665"/>
          </a:xfrm>
          <a:prstGeom prst="rect">
            <a:avLst/>
          </a:prstGeom>
        </p:spPr>
        <p:txBody>
          <a:bodyPr vert="horz" wrap="square" lIns="0" tIns="0" rIns="0" bIns="0" rtlCol="0">
            <a:spAutoFit/>
          </a:bodyPr>
          <a:lstStyle/>
          <a:p>
            <a:pPr marL="430043" marR="3810" indent="-420995" defTabSz="685800"/>
            <a:r>
              <a:rPr sz="1500" b="1" dirty="0">
                <a:solidFill>
                  <a:srgbClr val="009999"/>
                </a:solidFill>
                <a:latin typeface="Arial"/>
                <a:cs typeface="Arial"/>
              </a:rPr>
              <a:t>S</a:t>
            </a:r>
            <a:r>
              <a:rPr sz="1500" b="1" spc="4" dirty="0">
                <a:solidFill>
                  <a:srgbClr val="009999"/>
                </a:solidFill>
                <a:latin typeface="Arial"/>
                <a:cs typeface="Arial"/>
              </a:rPr>
              <a:t>C</a:t>
            </a:r>
            <a:r>
              <a:rPr sz="1500" b="1" spc="-8" dirty="0">
                <a:solidFill>
                  <a:srgbClr val="009999"/>
                </a:solidFill>
                <a:latin typeface="Arial"/>
                <a:cs typeface="Arial"/>
              </a:rPr>
              <a:t>O</a:t>
            </a:r>
            <a:r>
              <a:rPr sz="1500" b="1" spc="4" dirty="0">
                <a:solidFill>
                  <a:srgbClr val="009999"/>
                </a:solidFill>
                <a:latin typeface="Arial"/>
                <a:cs typeface="Arial"/>
              </a:rPr>
              <a:t>R</a:t>
            </a:r>
            <a:r>
              <a:rPr sz="1500" b="1" dirty="0">
                <a:solidFill>
                  <a:srgbClr val="009999"/>
                </a:solidFill>
                <a:latin typeface="Arial"/>
                <a:cs typeface="Arial"/>
              </a:rPr>
              <a:t>E</a:t>
            </a:r>
            <a:r>
              <a:rPr sz="1500" b="1" spc="4" dirty="0">
                <a:solidFill>
                  <a:srgbClr val="009999"/>
                </a:solidFill>
                <a:latin typeface="Arial"/>
                <a:cs typeface="Arial"/>
              </a:rPr>
              <a:t>K</a:t>
            </a:r>
            <a:r>
              <a:rPr sz="1500" b="1" dirty="0">
                <a:solidFill>
                  <a:srgbClr val="009999"/>
                </a:solidFill>
                <a:latin typeface="Arial"/>
                <a:cs typeface="Arial"/>
              </a:rPr>
              <a:t>EEPER  </a:t>
            </a:r>
            <a:r>
              <a:rPr sz="1500" b="1" spc="-23" dirty="0">
                <a:solidFill>
                  <a:srgbClr val="009999"/>
                </a:solidFill>
                <a:latin typeface="Arial"/>
                <a:cs typeface="Arial"/>
              </a:rPr>
              <a:t>TABLE</a:t>
            </a:r>
            <a:endParaRPr sz="1500" dirty="0">
              <a:solidFill>
                <a:prstClr val="black"/>
              </a:solidFill>
              <a:latin typeface="Arial"/>
              <a:cs typeface="Arial"/>
            </a:endParaRPr>
          </a:p>
        </p:txBody>
      </p:sp>
      <p:sp>
        <p:nvSpPr>
          <p:cNvPr id="6" name="object 6"/>
          <p:cNvSpPr/>
          <p:nvPr/>
        </p:nvSpPr>
        <p:spPr>
          <a:xfrm>
            <a:off x="4029690" y="4060696"/>
            <a:ext cx="589337" cy="348234"/>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15" name="object 15"/>
          <p:cNvSpPr/>
          <p:nvPr/>
        </p:nvSpPr>
        <p:spPr>
          <a:xfrm>
            <a:off x="3979406" y="3397277"/>
            <a:ext cx="604659" cy="299681"/>
          </a:xfrm>
          <a:prstGeom prst="rect">
            <a:avLst/>
          </a:prstGeom>
          <a:blipFill>
            <a:blip r:embed="rId3"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16" name="object 16"/>
          <p:cNvSpPr/>
          <p:nvPr/>
        </p:nvSpPr>
        <p:spPr>
          <a:xfrm>
            <a:off x="3807898" y="4811631"/>
            <a:ext cx="603635" cy="300696"/>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17" name="object 17"/>
          <p:cNvSpPr/>
          <p:nvPr/>
        </p:nvSpPr>
        <p:spPr>
          <a:xfrm>
            <a:off x="2339003" y="4060696"/>
            <a:ext cx="589337" cy="348234"/>
          </a:xfrm>
          <a:prstGeom prst="rect">
            <a:avLst/>
          </a:prstGeom>
          <a:blipFill>
            <a:blip r:embed="rId5"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18" name="object 18"/>
          <p:cNvSpPr/>
          <p:nvPr/>
        </p:nvSpPr>
        <p:spPr>
          <a:xfrm>
            <a:off x="2285059" y="3248961"/>
            <a:ext cx="583261" cy="343987"/>
          </a:xfrm>
          <a:prstGeom prst="rect">
            <a:avLst/>
          </a:prstGeom>
          <a:blipFill>
            <a:blip r:embed="rId6"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19" name="object 19"/>
          <p:cNvSpPr/>
          <p:nvPr/>
        </p:nvSpPr>
        <p:spPr>
          <a:xfrm>
            <a:off x="2285059" y="4761055"/>
            <a:ext cx="583261" cy="343987"/>
          </a:xfrm>
          <a:prstGeom prst="rect">
            <a:avLst/>
          </a:prstGeom>
          <a:blipFill>
            <a:blip r:embed="rId7"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20" name="object 20"/>
          <p:cNvSpPr/>
          <p:nvPr/>
        </p:nvSpPr>
        <p:spPr>
          <a:xfrm>
            <a:off x="1547813" y="2031207"/>
            <a:ext cx="1990725" cy="258604"/>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pPr defTabSz="685800"/>
            <a:endParaRPr sz="1350">
              <a:solidFill>
                <a:prstClr val="black"/>
              </a:solidFill>
              <a:latin typeface="Calibri" panose="020F0502020204030204"/>
            </a:endParaRPr>
          </a:p>
        </p:txBody>
      </p:sp>
      <p:sp>
        <p:nvSpPr>
          <p:cNvPr id="21" name="object 21"/>
          <p:cNvSpPr txBox="1"/>
          <p:nvPr/>
        </p:nvSpPr>
        <p:spPr>
          <a:xfrm>
            <a:off x="2228850" y="2066544"/>
            <a:ext cx="628650" cy="207749"/>
          </a:xfrm>
          <a:prstGeom prst="rect">
            <a:avLst/>
          </a:prstGeom>
        </p:spPr>
        <p:txBody>
          <a:bodyPr vert="horz" wrap="square" lIns="0" tIns="0" rIns="0" bIns="0" rtlCol="0">
            <a:spAutoFit/>
          </a:bodyPr>
          <a:lstStyle/>
          <a:p>
            <a:pPr marL="9525" defTabSz="685800"/>
            <a:r>
              <a:rPr sz="1350" b="1" dirty="0">
                <a:solidFill>
                  <a:srgbClr val="009999"/>
                </a:solidFill>
                <a:latin typeface="Arial"/>
                <a:cs typeface="Arial"/>
              </a:rPr>
              <a:t>B</a:t>
            </a:r>
            <a:r>
              <a:rPr sz="1350" b="1" spc="-4" dirty="0">
                <a:solidFill>
                  <a:srgbClr val="009999"/>
                </a:solidFill>
                <a:latin typeface="Arial"/>
                <a:cs typeface="Arial"/>
              </a:rPr>
              <a:t>E</a:t>
            </a:r>
            <a:r>
              <a:rPr sz="1350" b="1" dirty="0">
                <a:solidFill>
                  <a:srgbClr val="009999"/>
                </a:solidFill>
                <a:latin typeface="Arial"/>
                <a:cs typeface="Arial"/>
              </a:rPr>
              <a:t>NCH</a:t>
            </a:r>
            <a:endParaRPr sz="1350">
              <a:solidFill>
                <a:prstClr val="black"/>
              </a:solidFill>
              <a:latin typeface="Arial"/>
              <a:cs typeface="Arial"/>
            </a:endParaRPr>
          </a:p>
        </p:txBody>
      </p:sp>
      <p:sp>
        <p:nvSpPr>
          <p:cNvPr id="22" name="object 22"/>
          <p:cNvSpPr/>
          <p:nvPr/>
        </p:nvSpPr>
        <p:spPr>
          <a:xfrm>
            <a:off x="4700589" y="3092053"/>
            <a:ext cx="14288" cy="2311718"/>
          </a:xfrm>
          <a:custGeom>
            <a:avLst/>
            <a:gdLst/>
            <a:ahLst/>
            <a:cxnLst/>
            <a:rect l="l" t="t" r="r" b="b"/>
            <a:pathLst>
              <a:path w="19050" h="3082290">
                <a:moveTo>
                  <a:pt x="0" y="0"/>
                </a:moveTo>
                <a:lnTo>
                  <a:pt x="19050" y="3081928"/>
                </a:lnTo>
              </a:path>
            </a:pathLst>
          </a:custGeom>
          <a:ln w="38100">
            <a:solidFill>
              <a:srgbClr val="FF3300"/>
            </a:solidFill>
          </a:ln>
        </p:spPr>
        <p:txBody>
          <a:bodyPr wrap="square" lIns="0" tIns="0" rIns="0" bIns="0" rtlCol="0"/>
          <a:lstStyle/>
          <a:p>
            <a:pPr defTabSz="685800"/>
            <a:endParaRPr sz="1350">
              <a:solidFill>
                <a:prstClr val="black"/>
              </a:solidFill>
              <a:latin typeface="Calibri" panose="020F0502020204030204"/>
            </a:endParaRPr>
          </a:p>
        </p:txBody>
      </p:sp>
      <p:sp>
        <p:nvSpPr>
          <p:cNvPr id="23" name="object 23"/>
          <p:cNvSpPr/>
          <p:nvPr/>
        </p:nvSpPr>
        <p:spPr>
          <a:xfrm>
            <a:off x="3492105" y="3092055"/>
            <a:ext cx="11906" cy="2335054"/>
          </a:xfrm>
          <a:custGeom>
            <a:avLst/>
            <a:gdLst/>
            <a:ahLst/>
            <a:cxnLst/>
            <a:rect l="l" t="t" r="r" b="b"/>
            <a:pathLst>
              <a:path w="15875" h="3113404">
                <a:moveTo>
                  <a:pt x="0" y="0"/>
                </a:moveTo>
                <a:lnTo>
                  <a:pt x="15875" y="3113087"/>
                </a:lnTo>
              </a:path>
            </a:pathLst>
          </a:custGeom>
          <a:ln w="38100">
            <a:solidFill>
              <a:srgbClr val="FF3300"/>
            </a:solidFill>
          </a:ln>
        </p:spPr>
        <p:txBody>
          <a:bodyPr wrap="square" lIns="0" tIns="0" rIns="0" bIns="0" rtlCol="0"/>
          <a:lstStyle/>
          <a:p>
            <a:pPr defTabSz="685800"/>
            <a:endParaRPr sz="1350">
              <a:solidFill>
                <a:prstClr val="black"/>
              </a:solidFill>
              <a:latin typeface="Calibri" panose="020F0502020204030204"/>
            </a:endParaRPr>
          </a:p>
        </p:txBody>
      </p:sp>
      <p:sp>
        <p:nvSpPr>
          <p:cNvPr id="24" name="object 24"/>
          <p:cNvSpPr/>
          <p:nvPr/>
        </p:nvSpPr>
        <p:spPr>
          <a:xfrm>
            <a:off x="5813822" y="3092053"/>
            <a:ext cx="0" cy="2311718"/>
          </a:xfrm>
          <a:custGeom>
            <a:avLst/>
            <a:gdLst/>
            <a:ahLst/>
            <a:cxnLst/>
            <a:rect l="l" t="t" r="r" b="b"/>
            <a:pathLst>
              <a:path h="3082290">
                <a:moveTo>
                  <a:pt x="0" y="0"/>
                </a:moveTo>
                <a:lnTo>
                  <a:pt x="1" y="3081928"/>
                </a:lnTo>
              </a:path>
            </a:pathLst>
          </a:custGeom>
          <a:ln w="38100">
            <a:solidFill>
              <a:srgbClr val="FF3300"/>
            </a:solidFill>
          </a:ln>
        </p:spPr>
        <p:txBody>
          <a:bodyPr wrap="square" lIns="0" tIns="0" rIns="0" bIns="0" rtlCol="0"/>
          <a:lstStyle/>
          <a:p>
            <a:pPr defTabSz="685800"/>
            <a:endParaRPr sz="1350">
              <a:solidFill>
                <a:prstClr val="black"/>
              </a:solidFill>
              <a:latin typeface="Calibri" panose="020F0502020204030204"/>
            </a:endParaRPr>
          </a:p>
        </p:txBody>
      </p:sp>
      <p:sp>
        <p:nvSpPr>
          <p:cNvPr id="25" name="object 25"/>
          <p:cNvSpPr/>
          <p:nvPr/>
        </p:nvSpPr>
        <p:spPr>
          <a:xfrm>
            <a:off x="1871663" y="3092054"/>
            <a:ext cx="5509260" cy="2313623"/>
          </a:xfrm>
          <a:custGeom>
            <a:avLst/>
            <a:gdLst/>
            <a:ahLst/>
            <a:cxnLst/>
            <a:rect l="l" t="t" r="r" b="b"/>
            <a:pathLst>
              <a:path w="7345680" h="3084829">
                <a:moveTo>
                  <a:pt x="0" y="0"/>
                </a:moveTo>
                <a:lnTo>
                  <a:pt x="7345363" y="0"/>
                </a:lnTo>
                <a:lnTo>
                  <a:pt x="7345363" y="3084760"/>
                </a:lnTo>
                <a:lnTo>
                  <a:pt x="0" y="3084760"/>
                </a:lnTo>
                <a:lnTo>
                  <a:pt x="0" y="0"/>
                </a:lnTo>
                <a:close/>
              </a:path>
            </a:pathLst>
          </a:custGeom>
          <a:ln w="38100">
            <a:solidFill>
              <a:srgbClr val="000000"/>
            </a:solidFill>
          </a:ln>
        </p:spPr>
        <p:txBody>
          <a:bodyPr wrap="square" lIns="0" tIns="0" rIns="0" bIns="0" rtlCol="0"/>
          <a:lstStyle/>
          <a:p>
            <a:pPr defTabSz="685800"/>
            <a:endParaRPr sz="1350">
              <a:solidFill>
                <a:prstClr val="black"/>
              </a:solidFill>
              <a:latin typeface="Calibri" panose="020F0502020204030204"/>
            </a:endParaRPr>
          </a:p>
        </p:txBody>
      </p:sp>
      <p:sp>
        <p:nvSpPr>
          <p:cNvPr id="26" name="object 26"/>
          <p:cNvSpPr/>
          <p:nvPr/>
        </p:nvSpPr>
        <p:spPr>
          <a:xfrm>
            <a:off x="2813246" y="2476443"/>
            <a:ext cx="347663" cy="586740"/>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27" name="object 27"/>
          <p:cNvSpPr/>
          <p:nvPr/>
        </p:nvSpPr>
        <p:spPr>
          <a:xfrm>
            <a:off x="3913810" y="2540735"/>
            <a:ext cx="347663" cy="586740"/>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28" name="object 28"/>
          <p:cNvSpPr/>
          <p:nvPr/>
        </p:nvSpPr>
        <p:spPr>
          <a:xfrm>
            <a:off x="1013793" y="4226615"/>
            <a:ext cx="524047" cy="545592"/>
          </a:xfrm>
          <a:prstGeom prst="rect">
            <a:avLst/>
          </a:prstGeom>
          <a:blipFill>
            <a:blip r:embed="rId10"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31" name="object 7">
            <a:extLst>
              <a:ext uri="{FF2B5EF4-FFF2-40B4-BE49-F238E27FC236}">
                <a16:creationId xmlns:a16="http://schemas.microsoft.com/office/drawing/2014/main" id="{43EDD766-069A-1C45-AC56-E351FAEE382A}"/>
              </a:ext>
            </a:extLst>
          </p:cNvPr>
          <p:cNvSpPr txBox="1">
            <a:spLocks noGrp="1"/>
          </p:cNvSpPr>
          <p:nvPr>
            <p:ph type="title"/>
          </p:nvPr>
        </p:nvSpPr>
        <p:spPr>
          <a:xfrm>
            <a:off x="304801" y="231382"/>
            <a:ext cx="8419393" cy="895629"/>
          </a:xfrm>
          <a:prstGeom prst="rect">
            <a:avLst/>
          </a:prstGeom>
        </p:spPr>
        <p:txBody>
          <a:bodyPr vert="horz" wrap="square" lIns="0" tIns="393191" rIns="0" bIns="0" rtlCol="0" anchor="ctr">
            <a:spAutoFit/>
          </a:bodyPr>
          <a:lstStyle/>
          <a:p>
            <a:pPr marL="743884"/>
            <a:r>
              <a:rPr lang="en-US" sz="3600" b="1" spc="-4" dirty="0">
                <a:solidFill>
                  <a:srgbClr val="00B050"/>
                </a:solidFill>
              </a:rPr>
              <a:t>Substitution procedure (multiple</a:t>
            </a:r>
            <a:r>
              <a:rPr lang="en-US" sz="3600" b="1" spc="-38" dirty="0">
                <a:solidFill>
                  <a:srgbClr val="00B050"/>
                </a:solidFill>
              </a:rPr>
              <a:t> </a:t>
            </a:r>
            <a:r>
              <a:rPr lang="en-US" sz="3600" b="1" spc="-4" dirty="0">
                <a:solidFill>
                  <a:srgbClr val="00B050"/>
                </a:solidFill>
              </a:rPr>
              <a:t>subs)</a:t>
            </a:r>
            <a:endParaRPr sz="3600" b="1" spc="-4" dirty="0">
              <a:solidFill>
                <a:srgbClr val="00B050"/>
              </a:solidFill>
            </a:endParaRPr>
          </a:p>
        </p:txBody>
      </p:sp>
      <p:sp>
        <p:nvSpPr>
          <p:cNvPr id="32" name="object 22">
            <a:extLst>
              <a:ext uri="{FF2B5EF4-FFF2-40B4-BE49-F238E27FC236}">
                <a16:creationId xmlns:a16="http://schemas.microsoft.com/office/drawing/2014/main" id="{7D011DAD-DABE-9242-A8D8-FCA56BACD207}"/>
              </a:ext>
            </a:extLst>
          </p:cNvPr>
          <p:cNvSpPr txBox="1"/>
          <p:nvPr/>
        </p:nvSpPr>
        <p:spPr>
          <a:xfrm>
            <a:off x="4199977" y="2286001"/>
            <a:ext cx="3319946" cy="230832"/>
          </a:xfrm>
          <a:prstGeom prst="rect">
            <a:avLst/>
          </a:prstGeom>
        </p:spPr>
        <p:txBody>
          <a:bodyPr vert="horz" wrap="square" lIns="0" tIns="0" rIns="0" bIns="0" rtlCol="0">
            <a:spAutoFit/>
          </a:bodyPr>
          <a:lstStyle/>
          <a:p>
            <a:pPr marL="9525" defTabSz="685800"/>
            <a:r>
              <a:rPr sz="1500" b="1" dirty="0">
                <a:solidFill>
                  <a:srgbClr val="FF0000"/>
                </a:solidFill>
                <a:latin typeface="Arial"/>
                <a:cs typeface="Arial"/>
              </a:rPr>
              <a:t>The </a:t>
            </a:r>
            <a:r>
              <a:rPr lang="en-US" sz="1500" b="1" spc="-4" dirty="0">
                <a:solidFill>
                  <a:srgbClr val="FF0000"/>
                </a:solidFill>
                <a:latin typeface="Arial"/>
                <a:cs typeface="Arial"/>
              </a:rPr>
              <a:t>first</a:t>
            </a:r>
            <a:r>
              <a:rPr sz="1500" b="1" spc="-4" dirty="0">
                <a:solidFill>
                  <a:srgbClr val="FF0000"/>
                </a:solidFill>
                <a:latin typeface="Arial"/>
                <a:cs typeface="Arial"/>
              </a:rPr>
              <a:t> </a:t>
            </a:r>
            <a:r>
              <a:rPr sz="1500" b="1" dirty="0">
                <a:solidFill>
                  <a:srgbClr val="FF0000"/>
                </a:solidFill>
                <a:latin typeface="Arial"/>
                <a:cs typeface="Arial"/>
              </a:rPr>
              <a:t>sub </a:t>
            </a:r>
            <a:r>
              <a:rPr sz="1500" b="1" spc="-4" dirty="0">
                <a:solidFill>
                  <a:srgbClr val="FF0000"/>
                </a:solidFill>
                <a:latin typeface="Arial"/>
                <a:cs typeface="Arial"/>
              </a:rPr>
              <a:t>enters the</a:t>
            </a:r>
            <a:r>
              <a:rPr sz="1500" b="1" spc="-75" dirty="0">
                <a:solidFill>
                  <a:srgbClr val="FF0000"/>
                </a:solidFill>
                <a:latin typeface="Arial"/>
                <a:cs typeface="Arial"/>
              </a:rPr>
              <a:t> </a:t>
            </a:r>
            <a:r>
              <a:rPr sz="1500" b="1" dirty="0">
                <a:solidFill>
                  <a:srgbClr val="FF0000"/>
                </a:solidFill>
                <a:latin typeface="Arial"/>
                <a:cs typeface="Arial"/>
              </a:rPr>
              <a:t>sub</a:t>
            </a:r>
            <a:r>
              <a:rPr lang="en-US" sz="1500" b="1" dirty="0">
                <a:solidFill>
                  <a:srgbClr val="FF0000"/>
                </a:solidFill>
                <a:latin typeface="Arial"/>
                <a:cs typeface="Arial"/>
              </a:rPr>
              <a:t> zone.</a:t>
            </a:r>
            <a:endParaRPr sz="1500" dirty="0">
              <a:solidFill>
                <a:prstClr val="black"/>
              </a:solidFill>
              <a:latin typeface="Arial"/>
              <a:cs typeface="Arial"/>
            </a:endParaRPr>
          </a:p>
        </p:txBody>
      </p:sp>
      <p:sp>
        <p:nvSpPr>
          <p:cNvPr id="33" name="object 22">
            <a:extLst>
              <a:ext uri="{FF2B5EF4-FFF2-40B4-BE49-F238E27FC236}">
                <a16:creationId xmlns:a16="http://schemas.microsoft.com/office/drawing/2014/main" id="{C5401034-8741-964D-81C9-C0F039C01CD5}"/>
              </a:ext>
            </a:extLst>
          </p:cNvPr>
          <p:cNvSpPr txBox="1"/>
          <p:nvPr/>
        </p:nvSpPr>
        <p:spPr>
          <a:xfrm>
            <a:off x="4609567" y="2477505"/>
            <a:ext cx="3319946" cy="230832"/>
          </a:xfrm>
          <a:prstGeom prst="rect">
            <a:avLst/>
          </a:prstGeom>
        </p:spPr>
        <p:txBody>
          <a:bodyPr vert="horz" wrap="square" lIns="0" tIns="0" rIns="0" bIns="0" rtlCol="0">
            <a:spAutoFit/>
          </a:bodyPr>
          <a:lstStyle/>
          <a:p>
            <a:pPr marL="9525" defTabSz="685800"/>
            <a:r>
              <a:rPr lang="en-US" sz="1500" b="1" dirty="0">
                <a:solidFill>
                  <a:srgbClr val="FF0000"/>
                </a:solidFill>
                <a:latin typeface="Arial"/>
                <a:cs typeface="Arial"/>
              </a:rPr>
              <a:t>The sub is authorized.</a:t>
            </a:r>
            <a:endParaRPr sz="1500" dirty="0">
              <a:solidFill>
                <a:prstClr val="black"/>
              </a:solidFill>
              <a:latin typeface="Arial"/>
              <a:cs typeface="Arial"/>
            </a:endParaRPr>
          </a:p>
        </p:txBody>
      </p:sp>
      <p:sp>
        <p:nvSpPr>
          <p:cNvPr id="34" name="object 22">
            <a:extLst>
              <a:ext uri="{FF2B5EF4-FFF2-40B4-BE49-F238E27FC236}">
                <a16:creationId xmlns:a16="http://schemas.microsoft.com/office/drawing/2014/main" id="{33CD0039-A19D-1748-AADF-852A1994EA56}"/>
              </a:ext>
            </a:extLst>
          </p:cNvPr>
          <p:cNvSpPr txBox="1"/>
          <p:nvPr/>
        </p:nvSpPr>
        <p:spPr>
          <a:xfrm>
            <a:off x="4285649" y="2663741"/>
            <a:ext cx="3586575" cy="230832"/>
          </a:xfrm>
          <a:prstGeom prst="rect">
            <a:avLst/>
          </a:prstGeom>
        </p:spPr>
        <p:txBody>
          <a:bodyPr vert="horz" wrap="square" lIns="0" tIns="0" rIns="0" bIns="0" rtlCol="0">
            <a:spAutoFit/>
          </a:bodyPr>
          <a:lstStyle/>
          <a:p>
            <a:pPr marL="9525" defTabSz="685800"/>
            <a:r>
              <a:rPr sz="1500" b="1" dirty="0">
                <a:solidFill>
                  <a:srgbClr val="FF0000"/>
                </a:solidFill>
                <a:latin typeface="Arial"/>
                <a:cs typeface="Arial"/>
              </a:rPr>
              <a:t>The </a:t>
            </a:r>
            <a:r>
              <a:rPr lang="en-US" sz="1500" b="1" spc="-4" dirty="0">
                <a:solidFill>
                  <a:srgbClr val="FF0000"/>
                </a:solidFill>
                <a:latin typeface="Arial"/>
                <a:cs typeface="Arial"/>
              </a:rPr>
              <a:t>second</a:t>
            </a:r>
            <a:r>
              <a:rPr sz="1500" b="1" spc="-4" dirty="0">
                <a:solidFill>
                  <a:srgbClr val="FF0000"/>
                </a:solidFill>
                <a:latin typeface="Arial"/>
                <a:cs typeface="Arial"/>
              </a:rPr>
              <a:t> </a:t>
            </a:r>
            <a:r>
              <a:rPr sz="1500" b="1" dirty="0">
                <a:solidFill>
                  <a:srgbClr val="FF0000"/>
                </a:solidFill>
                <a:latin typeface="Arial"/>
                <a:cs typeface="Arial"/>
              </a:rPr>
              <a:t>sub </a:t>
            </a:r>
            <a:r>
              <a:rPr sz="1500" b="1" spc="-4" dirty="0">
                <a:solidFill>
                  <a:srgbClr val="FF0000"/>
                </a:solidFill>
                <a:latin typeface="Arial"/>
                <a:cs typeface="Arial"/>
              </a:rPr>
              <a:t>enters the</a:t>
            </a:r>
            <a:r>
              <a:rPr sz="1500" b="1" spc="-75" dirty="0">
                <a:solidFill>
                  <a:srgbClr val="FF0000"/>
                </a:solidFill>
                <a:latin typeface="Arial"/>
                <a:cs typeface="Arial"/>
              </a:rPr>
              <a:t> </a:t>
            </a:r>
            <a:r>
              <a:rPr sz="1500" b="1" dirty="0">
                <a:solidFill>
                  <a:srgbClr val="FF0000"/>
                </a:solidFill>
                <a:latin typeface="Arial"/>
                <a:cs typeface="Arial"/>
              </a:rPr>
              <a:t>sub</a:t>
            </a:r>
            <a:r>
              <a:rPr lang="en-US" sz="1500" b="1" dirty="0">
                <a:solidFill>
                  <a:srgbClr val="FF0000"/>
                </a:solidFill>
                <a:latin typeface="Arial"/>
                <a:cs typeface="Arial"/>
              </a:rPr>
              <a:t> zone.</a:t>
            </a:r>
            <a:endParaRPr sz="1500" dirty="0">
              <a:solidFill>
                <a:prstClr val="black"/>
              </a:solidFill>
              <a:latin typeface="Arial"/>
              <a:cs typeface="Arial"/>
            </a:endParaRPr>
          </a:p>
        </p:txBody>
      </p:sp>
      <p:sp>
        <p:nvSpPr>
          <p:cNvPr id="35" name="object 22">
            <a:extLst>
              <a:ext uri="{FF2B5EF4-FFF2-40B4-BE49-F238E27FC236}">
                <a16:creationId xmlns:a16="http://schemas.microsoft.com/office/drawing/2014/main" id="{98D603CD-9716-E142-9ADD-46018E2675BA}"/>
              </a:ext>
            </a:extLst>
          </p:cNvPr>
          <p:cNvSpPr txBox="1"/>
          <p:nvPr/>
        </p:nvSpPr>
        <p:spPr>
          <a:xfrm>
            <a:off x="4714878" y="2852230"/>
            <a:ext cx="3319946" cy="230832"/>
          </a:xfrm>
          <a:prstGeom prst="rect">
            <a:avLst/>
          </a:prstGeom>
        </p:spPr>
        <p:txBody>
          <a:bodyPr vert="horz" wrap="square" lIns="0" tIns="0" rIns="0" bIns="0" rtlCol="0">
            <a:spAutoFit/>
          </a:bodyPr>
          <a:lstStyle/>
          <a:p>
            <a:pPr marL="9525" defTabSz="685800"/>
            <a:r>
              <a:rPr lang="en-US" sz="1500" b="1" dirty="0">
                <a:solidFill>
                  <a:srgbClr val="FF0000"/>
                </a:solidFill>
                <a:latin typeface="Arial"/>
                <a:cs typeface="Arial"/>
              </a:rPr>
              <a:t>The sub is authorized.</a:t>
            </a:r>
            <a:endParaRPr sz="1500" dirty="0">
              <a:solidFill>
                <a:prstClr val="black"/>
              </a:solidFill>
              <a:latin typeface="Arial"/>
              <a:cs typeface="Arial"/>
            </a:endParaRPr>
          </a:p>
        </p:txBody>
      </p:sp>
      <p:sp>
        <p:nvSpPr>
          <p:cNvPr id="36" name="object 22">
            <a:extLst>
              <a:ext uri="{FF2B5EF4-FFF2-40B4-BE49-F238E27FC236}">
                <a16:creationId xmlns:a16="http://schemas.microsoft.com/office/drawing/2014/main" id="{0FE49BAF-4D28-3241-B966-2B1CB9AB76C9}"/>
              </a:ext>
            </a:extLst>
          </p:cNvPr>
          <p:cNvSpPr txBox="1"/>
          <p:nvPr/>
        </p:nvSpPr>
        <p:spPr>
          <a:xfrm>
            <a:off x="5404248" y="3394635"/>
            <a:ext cx="3319946" cy="230832"/>
          </a:xfrm>
          <a:prstGeom prst="rect">
            <a:avLst/>
          </a:prstGeom>
        </p:spPr>
        <p:txBody>
          <a:bodyPr vert="horz" wrap="square" lIns="0" tIns="0" rIns="0" bIns="0" rtlCol="0">
            <a:spAutoFit/>
          </a:bodyPr>
          <a:lstStyle/>
          <a:p>
            <a:pPr marL="9525" defTabSz="685800"/>
            <a:r>
              <a:rPr lang="en-US" sz="1500" b="1" dirty="0">
                <a:solidFill>
                  <a:srgbClr val="FF0000"/>
                </a:solidFill>
                <a:latin typeface="Arial"/>
                <a:cs typeface="Arial"/>
              </a:rPr>
              <a:t>Play continues.</a:t>
            </a:r>
            <a:endParaRPr sz="1500" dirty="0">
              <a:solidFill>
                <a:prstClr val="black"/>
              </a:solidFill>
              <a:latin typeface="Arial"/>
              <a:cs typeface="Arial"/>
            </a:endParaRPr>
          </a:p>
        </p:txBody>
      </p:sp>
      <p:sp>
        <p:nvSpPr>
          <p:cNvPr id="37" name="object 16">
            <a:extLst>
              <a:ext uri="{FF2B5EF4-FFF2-40B4-BE49-F238E27FC236}">
                <a16:creationId xmlns:a16="http://schemas.microsoft.com/office/drawing/2014/main" id="{3D54699A-D025-2D4F-A412-2FA71A60CC77}"/>
              </a:ext>
            </a:extLst>
          </p:cNvPr>
          <p:cNvSpPr/>
          <p:nvPr/>
        </p:nvSpPr>
        <p:spPr>
          <a:xfrm>
            <a:off x="1540327" y="2020490"/>
            <a:ext cx="603635" cy="300696"/>
          </a:xfrm>
          <a:prstGeom prst="rect">
            <a:avLst/>
          </a:prstGeom>
          <a:blipFill>
            <a:blip r:embed="rId4"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41" name="object 27">
            <a:extLst>
              <a:ext uri="{FF2B5EF4-FFF2-40B4-BE49-F238E27FC236}">
                <a16:creationId xmlns:a16="http://schemas.microsoft.com/office/drawing/2014/main" id="{73EE2968-C2A2-ED48-AF94-899EC36937E3}"/>
              </a:ext>
            </a:extLst>
          </p:cNvPr>
          <p:cNvSpPr/>
          <p:nvPr/>
        </p:nvSpPr>
        <p:spPr>
          <a:xfrm rot="16200000">
            <a:off x="4086805" y="3237793"/>
            <a:ext cx="347663" cy="586740"/>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42" name="object 27">
            <a:extLst>
              <a:ext uri="{FF2B5EF4-FFF2-40B4-BE49-F238E27FC236}">
                <a16:creationId xmlns:a16="http://schemas.microsoft.com/office/drawing/2014/main" id="{9D5DB486-8F24-E64C-AA41-5534946DBB22}"/>
              </a:ext>
            </a:extLst>
          </p:cNvPr>
          <p:cNvSpPr/>
          <p:nvPr/>
        </p:nvSpPr>
        <p:spPr>
          <a:xfrm rot="16200000">
            <a:off x="2424828" y="3966209"/>
            <a:ext cx="347663" cy="586740"/>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grpSp>
        <p:nvGrpSpPr>
          <p:cNvPr id="7" name="Group 6">
            <a:extLst>
              <a:ext uri="{FF2B5EF4-FFF2-40B4-BE49-F238E27FC236}">
                <a16:creationId xmlns:a16="http://schemas.microsoft.com/office/drawing/2014/main" id="{A810326D-9540-8941-A5E7-6993CE67BECC}"/>
              </a:ext>
            </a:extLst>
          </p:cNvPr>
          <p:cNvGrpSpPr/>
          <p:nvPr/>
        </p:nvGrpSpPr>
        <p:grpSpPr>
          <a:xfrm>
            <a:off x="2773730" y="2476444"/>
            <a:ext cx="1502969" cy="627485"/>
            <a:chOff x="2468030" y="-1246978"/>
            <a:chExt cx="2003959" cy="836646"/>
          </a:xfrm>
        </p:grpSpPr>
        <p:sp>
          <p:nvSpPr>
            <p:cNvPr id="38" name="object 27">
              <a:extLst>
                <a:ext uri="{FF2B5EF4-FFF2-40B4-BE49-F238E27FC236}">
                  <a16:creationId xmlns:a16="http://schemas.microsoft.com/office/drawing/2014/main" id="{F7E57C86-6026-F14B-86C4-89C76F1745C0}"/>
                </a:ext>
              </a:extLst>
            </p:cNvPr>
            <p:cNvSpPr/>
            <p:nvPr/>
          </p:nvSpPr>
          <p:spPr>
            <a:xfrm>
              <a:off x="4008438" y="-1192652"/>
              <a:ext cx="463551" cy="782320"/>
            </a:xfrm>
            <a:prstGeom prst="rect">
              <a:avLst/>
            </a:prstGeom>
            <a:blipFill>
              <a:blip r:embed="rId9"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sp>
          <p:nvSpPr>
            <p:cNvPr id="39" name="object 26">
              <a:extLst>
                <a:ext uri="{FF2B5EF4-FFF2-40B4-BE49-F238E27FC236}">
                  <a16:creationId xmlns:a16="http://schemas.microsoft.com/office/drawing/2014/main" id="{B9BC34A1-7B7A-DF4E-A156-14145081B287}"/>
                </a:ext>
              </a:extLst>
            </p:cNvPr>
            <p:cNvSpPr/>
            <p:nvPr/>
          </p:nvSpPr>
          <p:spPr>
            <a:xfrm>
              <a:off x="2468030" y="-1246978"/>
              <a:ext cx="463551" cy="782320"/>
            </a:xfrm>
            <a:prstGeom prst="rect">
              <a:avLst/>
            </a:prstGeom>
            <a:blipFill>
              <a:blip r:embed="rId8" cstate="print"/>
              <a:stretch>
                <a:fillRect/>
              </a:stretch>
            </a:blipFill>
          </p:spPr>
          <p:txBody>
            <a:bodyPr wrap="square" lIns="0" tIns="0" rIns="0" bIns="0" rtlCol="0"/>
            <a:lstStyle/>
            <a:p>
              <a:pPr defTabSz="685800"/>
              <a:endParaRPr sz="1350">
                <a:solidFill>
                  <a:prstClr val="black"/>
                </a:solidFill>
                <a:latin typeface="Calibri" panose="020F0502020204030204"/>
              </a:endParaRPr>
            </a:p>
          </p:txBody>
        </p:sp>
      </p:grpSp>
    </p:spTree>
    <p:extLst>
      <p:ext uri="{BB962C8B-B14F-4D97-AF65-F5344CB8AC3E}">
        <p14:creationId xmlns:p14="http://schemas.microsoft.com/office/powerpoint/2010/main" val="4790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childTnLst>
                          </p:cTn>
                        </p:par>
                        <p:par>
                          <p:cTn id="8" fill="hold">
                            <p:stCondLst>
                              <p:cond delay="3000"/>
                            </p:stCondLst>
                            <p:childTnLst>
                              <p:par>
                                <p:cTn id="9" presetID="1" presetClass="exit"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hidden"/>
                                      </p:to>
                                    </p:set>
                                  </p:childTnLst>
                                </p:cTn>
                              </p:par>
                            </p:childTnLst>
                          </p:cTn>
                        </p:par>
                        <p:par>
                          <p:cTn id="11" fill="hold">
                            <p:stCondLst>
                              <p:cond delay="5000"/>
                            </p:stCondLst>
                            <p:childTnLst>
                              <p:par>
                                <p:cTn id="12" presetID="1" presetClass="entr" presetSubtype="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childTnLst>
                                </p:cTn>
                              </p:par>
                            </p:childTnLst>
                          </p:cTn>
                        </p:par>
                        <p:par>
                          <p:cTn id="14" fill="hold">
                            <p:stCondLst>
                              <p:cond delay="6000"/>
                            </p:stCondLst>
                            <p:childTnLst>
                              <p:par>
                                <p:cTn id="15" presetID="1" presetClass="entr" presetSubtype="0" fill="hold" grpId="1" nodeType="afterEffect">
                                  <p:stCondLst>
                                    <p:cond delay="100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7000"/>
                            </p:stCondLst>
                            <p:childTnLst>
                              <p:par>
                                <p:cTn id="18" presetID="1"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par>
                          <p:cTn id="20" fill="hold">
                            <p:stCondLst>
                              <p:cond delay="7000"/>
                            </p:stCondLst>
                            <p:childTnLst>
                              <p:par>
                                <p:cTn id="21" presetID="0" presetClass="path" presetSubtype="0" accel="50000" decel="50000" fill="hold" grpId="0" nodeType="afterEffect">
                                  <p:stCondLst>
                                    <p:cond delay="1000"/>
                                  </p:stCondLst>
                                  <p:childTnLst>
                                    <p:animMotion origin="layout" path="M 0.02066 0.05648 C 0.02014 0.05046 0.01996 0.04444 0.01927 0.03843 C 0.0191 0.03518 0.01771 0.03056 0.01684 0.02708 C 0.01649 0.02384 0.01632 0.0206 0.01562 0.01736 C 0.0151 0.01412 0.01406 0.01088 0.01319 0.00764 C 0.01285 0.00602 0.01233 0.0044 0.01198 0.00278 C 0.01111 -0.00324 0.01042 -0.00972 0.00833 -0.01528 C 0.00781 -0.01667 0.00677 -0.01736 0.0059 -0.01852 C 0.00382 -0.02708 0.00538 -0.02199 -0.00017 -0.0331 C -0.00191 -0.03681 -0.0026 -0.03866 -0.00504 -0.0412 C -0.00625 -0.04236 -0.00764 -0.04329 -0.00868 -0.04444 C -0.01285 -0.04931 -0.01267 -0.05116 -0.01719 -0.05417 C -0.0184 -0.05486 -0.01979 -0.05509 -0.02083 -0.05579 C -0.02222 -0.05671 -0.02344 -0.05787 -0.02448 -0.05903 C -0.02535 -0.05995 -0.02604 -0.06157 -0.02691 -0.06227 C -0.03056 -0.06505 -0.03403 -0.06597 -0.03802 -0.06713 C -0.03924 -0.06829 -0.04028 -0.06968 -0.04167 -0.07037 C -0.04358 -0.07153 -0.04566 -0.07153 -0.04774 -0.07199 C -0.04896 -0.07245 -0.05017 -0.07315 -0.05139 -0.07361 C -0.05295 -0.07431 -0.05469 -0.07477 -0.05625 -0.07523 C -0.05747 -0.07593 -0.05868 -0.07639 -0.0599 -0.07708 C -0.06788 -0.08009 -0.0757 -0.08102 -0.0842 -0.08194 L -0.10139 -0.08357 C -0.10712 -0.08426 -0.11267 -0.08495 -0.1184 -0.08681 C -0.11962 -0.08704 -0.12083 -0.08773 -0.12205 -0.08843 C -0.12448 -0.09051 -0.12726 -0.09213 -0.12934 -0.09491 C -0.1401 -0.10903 -0.12691 -0.09097 -0.13542 -0.10463 C -0.13663 -0.10648 -0.13785 -0.10787 -0.13906 -0.10949 C -0.13993 -0.11157 -0.14063 -0.11389 -0.14149 -0.11597 C -0.14306 -0.11944 -0.14549 -0.12199 -0.14635 -0.12569 C -0.14688 -0.12732 -0.14722 -0.12917 -0.14757 -0.13056 C -0.15208 -0.14468 -0.14844 -0.13056 -0.15122 -0.14213 C -0.15052 -0.15417 -0.15104 -0.15694 -0.14879 -0.16644 C -0.14809 -0.16968 -0.14792 -0.17338 -0.14635 -0.17616 C -0.14566 -0.17778 -0.14462 -0.17917 -0.14392 -0.18102 C -0.14392 -0.18079 -0.14097 -0.19329 -0.14028 -0.1956 L -0.13906 -0.20046 C -0.13785 -0.20602 -0.13785 -0.2037 -0.13785 -0.20694 " pathEditMode="relative" rAng="0" ptsTypes="AAAAAAAAAAAAAAAAAAAAAAAAAAAAAAAAAAAAAA">
                                      <p:cBhvr>
                                        <p:cTn id="22" dur="2000" fill="hold"/>
                                        <p:tgtEl>
                                          <p:spTgt spid="15"/>
                                        </p:tgtEl>
                                        <p:attrNameLst>
                                          <p:attrName>ppt_x</p:attrName>
                                          <p:attrName>ppt_y</p:attrName>
                                        </p:attrNameLst>
                                      </p:cBhvr>
                                      <p:rCtr x="-8594" y="-13171"/>
                                    </p:animMotion>
                                  </p:childTnLst>
                                </p:cTn>
                              </p:par>
                            </p:childTnLst>
                          </p:cTn>
                        </p:par>
                        <p:par>
                          <p:cTn id="23" fill="hold">
                            <p:stCondLst>
                              <p:cond delay="10000"/>
                            </p:stCondLst>
                            <p:childTnLst>
                              <p:par>
                                <p:cTn id="24" presetID="1" presetClass="exit" presetSubtype="0" fill="hold" grpId="0" nodeType="afterEffect">
                                  <p:stCondLst>
                                    <p:cond delay="1000"/>
                                  </p:stCondLst>
                                  <p:childTnLst>
                                    <p:set>
                                      <p:cBhvr>
                                        <p:cTn id="25" dur="1" fill="hold">
                                          <p:stCondLst>
                                            <p:cond delay="0"/>
                                          </p:stCondLst>
                                        </p:cTn>
                                        <p:tgtEl>
                                          <p:spTgt spid="27"/>
                                        </p:tgtEl>
                                        <p:attrNameLst>
                                          <p:attrName>style.visibility</p:attrName>
                                        </p:attrNameLst>
                                      </p:cBhvr>
                                      <p:to>
                                        <p:strVal val="hidden"/>
                                      </p:to>
                                    </p:set>
                                  </p:childTnLst>
                                </p:cTn>
                              </p:par>
                            </p:childTnLst>
                          </p:cTn>
                        </p:par>
                        <p:par>
                          <p:cTn id="26" fill="hold">
                            <p:stCondLst>
                              <p:cond delay="11000"/>
                            </p:stCondLst>
                            <p:childTnLst>
                              <p:par>
                                <p:cTn id="27" presetID="1" presetClass="entr" presetSubtype="0" fill="hold" grpId="0" nodeType="afterEffect">
                                  <p:stCondLst>
                                    <p:cond delay="1000"/>
                                  </p:stCondLst>
                                  <p:childTnLst>
                                    <p:set>
                                      <p:cBhvr>
                                        <p:cTn id="28" dur="1" fill="hold">
                                          <p:stCondLst>
                                            <p:cond delay="0"/>
                                          </p:stCondLst>
                                        </p:cTn>
                                        <p:tgtEl>
                                          <p:spTgt spid="41"/>
                                        </p:tgtEl>
                                        <p:attrNameLst>
                                          <p:attrName>style.visibility</p:attrName>
                                        </p:attrNameLst>
                                      </p:cBhvr>
                                      <p:to>
                                        <p:strVal val="visible"/>
                                      </p:to>
                                    </p:set>
                                  </p:childTnLst>
                                </p:cTn>
                              </p:par>
                            </p:childTnLst>
                          </p:cTn>
                        </p:par>
                        <p:par>
                          <p:cTn id="29" fill="hold">
                            <p:stCondLst>
                              <p:cond delay="12000"/>
                            </p:stCondLst>
                            <p:childTnLst>
                              <p:par>
                                <p:cTn id="30" presetID="1" presetClass="entr" presetSubtype="0" fill="hold" grpId="0" nodeType="afterEffect">
                                  <p:stCondLst>
                                    <p:cond delay="100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13000"/>
                            </p:stCondLst>
                            <p:childTnLst>
                              <p:par>
                                <p:cTn id="33" presetID="1" presetClass="entr" presetSubtype="0" fill="hold" grpId="1" nodeType="afterEffect">
                                  <p:stCondLst>
                                    <p:cond delay="50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13500"/>
                            </p:stCondLst>
                            <p:childTnLst>
                              <p:par>
                                <p:cTn id="36" presetID="0" presetClass="path" presetSubtype="0" accel="50000" decel="50000" fill="hold" grpId="2" nodeType="afterEffect">
                                  <p:stCondLst>
                                    <p:cond delay="1000"/>
                                  </p:stCondLst>
                                  <p:childTnLst>
                                    <p:animMotion origin="layout" path="M -2.70833E-6 7.40741E-7 L 0.10625 0.00324 " pathEditMode="relative" rAng="0" ptsTypes="AA">
                                      <p:cBhvr>
                                        <p:cTn id="37" dur="2000" fill="hold"/>
                                        <p:tgtEl>
                                          <p:spTgt spid="26"/>
                                        </p:tgtEl>
                                        <p:attrNameLst>
                                          <p:attrName>ppt_x</p:attrName>
                                          <p:attrName>ppt_y</p:attrName>
                                        </p:attrNameLst>
                                      </p:cBhvr>
                                      <p:rCtr x="5313" y="162"/>
                                    </p:animMotion>
                                  </p:childTnLst>
                                </p:cTn>
                              </p:par>
                            </p:childTnLst>
                          </p:cTn>
                        </p:par>
                        <p:par>
                          <p:cTn id="38" fill="hold">
                            <p:stCondLst>
                              <p:cond delay="16500"/>
                            </p:stCondLst>
                            <p:childTnLst>
                              <p:par>
                                <p:cTn id="39" presetID="1" presetClass="entr" presetSubtype="0" fill="hold" grpId="0" nodeType="afterEffect">
                                  <p:stCondLst>
                                    <p:cond delay="1000"/>
                                  </p:stCondLst>
                                  <p:childTnLst>
                                    <p:set>
                                      <p:cBhvr>
                                        <p:cTn id="40" dur="1" fill="hold">
                                          <p:stCondLst>
                                            <p:cond delay="0"/>
                                          </p:stCondLst>
                                        </p:cTn>
                                        <p:tgtEl>
                                          <p:spTgt spid="35"/>
                                        </p:tgtEl>
                                        <p:attrNameLst>
                                          <p:attrName>style.visibility</p:attrName>
                                        </p:attrNameLst>
                                      </p:cBhvr>
                                      <p:to>
                                        <p:strVal val="visible"/>
                                      </p:to>
                                    </p:set>
                                  </p:childTnLst>
                                </p:cTn>
                              </p:par>
                            </p:childTnLst>
                          </p:cTn>
                        </p:par>
                        <p:par>
                          <p:cTn id="41" fill="hold">
                            <p:stCondLst>
                              <p:cond delay="17500"/>
                            </p:stCondLst>
                            <p:childTnLst>
                              <p:par>
                                <p:cTn id="42" presetID="1" presetClass="exit" presetSubtype="0" fill="hold" grpId="0" nodeType="afterEffect">
                                  <p:stCondLst>
                                    <p:cond delay="1000"/>
                                  </p:stCondLst>
                                  <p:childTnLst>
                                    <p:set>
                                      <p:cBhvr>
                                        <p:cTn id="43" dur="1" fill="hold">
                                          <p:stCondLst>
                                            <p:cond delay="0"/>
                                          </p:stCondLst>
                                        </p:cTn>
                                        <p:tgtEl>
                                          <p:spTgt spid="17"/>
                                        </p:tgtEl>
                                        <p:attrNameLst>
                                          <p:attrName>style.visibility</p:attrName>
                                        </p:attrNameLst>
                                      </p:cBhvr>
                                      <p:to>
                                        <p:strVal val="hidden"/>
                                      </p:to>
                                    </p:set>
                                  </p:childTnLst>
                                </p:cTn>
                              </p:par>
                            </p:childTnLst>
                          </p:cTn>
                        </p:par>
                        <p:par>
                          <p:cTn id="44" fill="hold">
                            <p:stCondLst>
                              <p:cond delay="18500"/>
                            </p:stCondLst>
                            <p:childTnLst>
                              <p:par>
                                <p:cTn id="45" presetID="1" presetClass="entr" presetSubtype="0" fill="hold" grpId="0" nodeType="afterEffect">
                                  <p:stCondLst>
                                    <p:cond delay="1000"/>
                                  </p:stCondLst>
                                  <p:childTnLst>
                                    <p:set>
                                      <p:cBhvr>
                                        <p:cTn id="46" dur="1" fill="hold">
                                          <p:stCondLst>
                                            <p:cond delay="0"/>
                                          </p:stCondLst>
                                        </p:cTn>
                                        <p:tgtEl>
                                          <p:spTgt spid="42"/>
                                        </p:tgtEl>
                                        <p:attrNameLst>
                                          <p:attrName>style.visibility</p:attrName>
                                        </p:attrNameLst>
                                      </p:cBhvr>
                                      <p:to>
                                        <p:strVal val="visible"/>
                                      </p:to>
                                    </p:set>
                                  </p:childTnLst>
                                </p:cTn>
                              </p:par>
                            </p:childTnLst>
                          </p:cTn>
                        </p:par>
                        <p:par>
                          <p:cTn id="47" fill="hold">
                            <p:stCondLst>
                              <p:cond delay="19500"/>
                            </p:stCondLst>
                            <p:childTnLst>
                              <p:par>
                                <p:cTn id="48" presetID="1" presetClass="exit"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par>
                          <p:cTn id="50" fill="hold">
                            <p:stCondLst>
                              <p:cond delay="19500"/>
                            </p:stCondLst>
                            <p:childTnLst>
                              <p:par>
                                <p:cTn id="51" presetID="1" presetClass="entr" presetSubtype="0" fill="hold" grpId="0" nodeType="afterEffect">
                                  <p:stCondLst>
                                    <p:cond delay="1000"/>
                                  </p:stCondLst>
                                  <p:childTnLst>
                                    <p:set>
                                      <p:cBhvr>
                                        <p:cTn id="52" dur="1" fill="hold">
                                          <p:stCondLst>
                                            <p:cond delay="0"/>
                                          </p:stCondLst>
                                        </p:cTn>
                                        <p:tgtEl>
                                          <p:spTgt spid="37"/>
                                        </p:tgtEl>
                                        <p:attrNameLst>
                                          <p:attrName>style.visibility</p:attrName>
                                        </p:attrNameLst>
                                      </p:cBhvr>
                                      <p:to>
                                        <p:strVal val="visible"/>
                                      </p:to>
                                    </p:set>
                                  </p:childTnLst>
                                </p:cTn>
                              </p:par>
                            </p:childTnLst>
                          </p:cTn>
                        </p:par>
                        <p:par>
                          <p:cTn id="53" fill="hold">
                            <p:stCondLst>
                              <p:cond delay="20500"/>
                            </p:stCondLst>
                            <p:childTnLst>
                              <p:par>
                                <p:cTn id="54" presetID="1"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par>
                          <p:cTn id="56" fill="hold">
                            <p:stCondLst>
                              <p:cond delay="20500"/>
                            </p:stCondLst>
                            <p:childTnLst>
                              <p:par>
                                <p:cTn id="57" presetID="0" presetClass="path" presetSubtype="0" accel="50000" decel="50000" fill="hold" grpId="0" nodeType="afterEffect">
                                  <p:stCondLst>
                                    <p:cond delay="0"/>
                                  </p:stCondLst>
                                  <p:childTnLst>
                                    <p:animMotion origin="layout" path="M -3.125E-6 -1.85185E-6 L 0.01094 -0.00995 C 0.01211 -0.01088 0.01354 -0.0118 0.01459 -0.01319 C 0.01862 -0.01852 0.01966 -0.0206 0.02552 -0.02454 C 0.02709 -0.02569 0.02878 -0.02639 0.03034 -0.02778 C 0.03477 -0.03125 0.0349 -0.03287 0.03894 -0.03588 C 0.04219 -0.03819 0.04584 -0.03958 0.04857 -0.04236 C 0.05091 -0.04444 0.05469 -0.04861 0.05729 -0.05046 C 0.05886 -0.05162 0.06055 -0.05254 0.06211 -0.0537 C 0.06459 -0.05579 0.0668 -0.05856 0.0694 -0.06018 C 0.07097 -0.06134 0.07279 -0.06227 0.07435 -0.06342 C 0.07552 -0.06458 0.0767 -0.06574 0.078 -0.0669 C 0.08112 -0.06921 0.08438 -0.07106 0.08763 -0.07338 C 0.08946 -0.0743 0.09115 -0.07523 0.09258 -0.07662 C 0.09375 -0.07754 0.09519 -0.0787 0.09623 -0.07986 C 0.09792 -0.08148 0.09935 -0.08356 0.10104 -0.08472 C 0.10261 -0.08565 0.1043 -0.08565 0.10612 -0.08634 C 0.11055 -0.09028 0.11263 -0.09236 0.11823 -0.09606 C 0.12227 -0.09884 0.12748 -0.10046 0.13164 -0.10254 C 0.13373 -0.10347 0.13581 -0.10463 0.13763 -0.10579 C 0.13946 -0.10671 0.14102 -0.1081 0.14258 -0.10903 C 0.14649 -0.11134 0.15104 -0.1125 0.15482 -0.11551 C 0.16263 -0.12176 0.15847 -0.11991 0.16706 -0.12199 L 0.18529 -0.13171 C 0.18737 -0.13287 0.18946 -0.13379 0.19128 -0.13518 C 0.19493 -0.1375 0.19844 -0.14004 0.20222 -0.14166 C 0.2043 -0.14236 0.20638 -0.14259 0.20847 -0.14329 C 0.21094 -0.14421 0.21315 -0.1456 0.21576 -0.14653 C 0.23646 -0.1537 0.21771 -0.14583 0.23529 -0.15301 C 0.23763 -0.15393 0.24011 -0.15532 0.24258 -0.15625 C 0.2474 -0.1581 0.25248 -0.15926 0.25729 -0.16111 C 0.26003 -0.16227 0.26289 -0.16342 0.26576 -0.16435 C 0.26862 -0.16504 0.27136 -0.16551 0.27435 -0.16597 C 0.27709 -0.16713 0.28008 -0.16805 0.28282 -0.16921 C 0.28529 -0.17014 0.28763 -0.17176 0.29011 -0.17245 C 0.29493 -0.17384 0.3 -0.17454 0.30469 -0.17569 C 0.31341 -0.17801 0.30886 -0.17685 0.31823 -0.17893 C 0.33008 -0.18426 0.32188 -0.18148 0.33763 -0.18379 L 0.35716 -0.18704 L 0.39258 -0.1919 C 0.39701 -0.19259 0.40157 -0.19329 0.40586 -0.19352 L 0.42552 -0.19514 C 0.42982 -0.1956 0.44154 -0.19768 0.44623 -0.19838 C 0.46888 -0.19791 0.4918 -0.19838 0.51459 -0.19676 C 0.51823 -0.19653 0.52188 -0.19491 0.52552 -0.19352 C 0.52917 -0.19213 0.53282 -0.19028 0.53646 -0.18866 L 0.54857 -0.18379 C 0.55664 -0.17685 0.55091 -0.18125 0.56706 -0.17407 C 0.5694 -0.17291 0.57188 -0.17245 0.57435 -0.17083 C 0.58177 -0.16574 0.58282 -0.16481 0.59375 -0.16111 C 0.59532 -0.16065 0.60052 -0.15903 0.60222 -0.15787 C 0.61185 -0.15162 0.60039 -0.15694 0.60951 -0.15301 C 0.61133 -0.15069 0.61368 -0.1493 0.61446 -0.14653 C 0.61498 -0.14491 0.61576 -0.13981 0.61576 -0.14166 C 0.61576 -0.14375 0.61289 -0.14745 0.61446 -0.14815 C 0.61875 -0.14977 0.62344 -0.14699 0.628 -0.14653 C 0.6375 -0.14213 0.63269 -0.14375 0.64258 -0.14166 C 0.65951 -0.12801 0.63815 -0.14444 0.65469 -0.13356 C 0.66394 -0.12731 0.65769 -0.13055 0.66446 -0.12523 C 0.66615 -0.12407 0.66784 -0.12338 0.6694 -0.12199 C 0.67188 -0.12014 0.67435 -0.11782 0.6767 -0.11551 C 0.67982 -0.11227 0.68282 -0.10833 0.68646 -0.10579 C 0.68972 -0.1037 0.69323 -0.10231 0.69623 -0.0993 C 0.69779 -0.09768 0.69935 -0.09583 0.70104 -0.09444 C 0.70261 -0.09305 0.70456 -0.09259 0.70586 -0.0912 C 0.71394 -0.08356 0.70534 -0.08819 0.71315 -0.08472 C 0.725 -0.06921 0.71003 -0.0875 0.72071 -0.07824 C 0.72201 -0.07685 0.72292 -0.07454 0.72435 -0.07338 C 0.72696 -0.07083 0.72982 -0.06967 0.73282 -0.06852 C 0.73347 -0.06736 0.73438 -0.0662 0.73529 -0.06504 C 0.73711 -0.06296 0.74362 -0.05833 0.74493 -0.05694 C 0.74844 -0.05416 0.75157 -0.05092 0.75469 -0.04722 C 0.75638 -0.04514 0.75834 -0.04329 0.75951 -0.04074 C 0.76719 -0.02569 0.75743 -0.04421 0.76446 -0.03264 C 0.7655 -0.03102 0.76602 -0.0294 0.7668 -0.02778 C 0.76771 -0.02662 0.7694 -0.02454 0.7694 -0.0243 " pathEditMode="relative" rAng="0" ptsTypes="AAAAAAAAAAAAAAAAAAAAAAAAAAAAAAAAAAAAAAAAAAAAAAAAAAAAAAAAAAAAAAAAAAAAAAAAAAAA">
                                      <p:cBhvr>
                                        <p:cTn id="58" dur="2000" fill="hold"/>
                                        <p:tgtEl>
                                          <p:spTgt spid="28"/>
                                        </p:tgtEl>
                                        <p:attrNameLst>
                                          <p:attrName>ppt_x</p:attrName>
                                          <p:attrName>ppt_y</p:attrName>
                                        </p:attrNameLst>
                                      </p:cBhvr>
                                      <p:rCtr x="38464"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6" grpId="0" animBg="1"/>
      <p:bldP spid="26" grpId="1" animBg="1"/>
      <p:bldP spid="26" grpId="2" animBg="1"/>
      <p:bldP spid="27" grpId="0" animBg="1"/>
      <p:bldP spid="27" grpId="1" animBg="1"/>
      <p:bldP spid="28" grpId="0" animBg="1"/>
      <p:bldP spid="32" grpId="0"/>
      <p:bldP spid="33" grpId="0"/>
      <p:bldP spid="34" grpId="0"/>
      <p:bldP spid="35" grpId="0"/>
      <p:bldP spid="36" grpId="0"/>
      <p:bldP spid="37" grpId="0" animBg="1"/>
      <p:bldP spid="41" grpId="0" animBg="1"/>
      <p:bldP spid="4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bject 16">
            <a:extLst>
              <a:ext uri="{FF2B5EF4-FFF2-40B4-BE49-F238E27FC236}">
                <a16:creationId xmlns:a16="http://schemas.microsoft.com/office/drawing/2014/main" id="{DF11E1A9-421D-6744-A209-11B9CC3C96BC}"/>
              </a:ext>
            </a:extLst>
          </p:cNvPr>
          <p:cNvSpPr/>
          <p:nvPr/>
        </p:nvSpPr>
        <p:spPr>
          <a:xfrm>
            <a:off x="1146588" y="3053547"/>
            <a:ext cx="905256" cy="856488"/>
          </a:xfrm>
          <a:prstGeom prst="rect">
            <a:avLst/>
          </a:prstGeom>
          <a:blipFill>
            <a:blip r:embed="rId2" cstate="print"/>
            <a:stretch>
              <a:fillRect/>
            </a:stretch>
          </a:blipFill>
        </p:spPr>
        <p:txBody>
          <a:bodyPr wrap="square" lIns="0" tIns="0" rIns="0" bIns="0" rtlCol="0"/>
          <a:lstStyle/>
          <a:p>
            <a:endParaRPr/>
          </a:p>
        </p:txBody>
      </p:sp>
      <p:sp>
        <p:nvSpPr>
          <p:cNvPr id="2" name="object 2"/>
          <p:cNvSpPr/>
          <p:nvPr/>
        </p:nvSpPr>
        <p:spPr>
          <a:xfrm>
            <a:off x="6205537" y="1550987"/>
            <a:ext cx="2654300" cy="344805"/>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113587" y="1597152"/>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4" name="object 4"/>
          <p:cNvSpPr/>
          <p:nvPr/>
        </p:nvSpPr>
        <p:spPr>
          <a:xfrm>
            <a:off x="3511550" y="1246187"/>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3703636" y="1279144"/>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6" name="object 6"/>
          <p:cNvSpPr/>
          <p:nvPr/>
        </p:nvSpPr>
        <p:spPr>
          <a:xfrm>
            <a:off x="3654337" y="4173010"/>
            <a:ext cx="785783" cy="464312"/>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539750" y="19463"/>
            <a:ext cx="7862383" cy="1231106"/>
          </a:xfrm>
          <a:prstGeom prst="rect">
            <a:avLst/>
          </a:prstGeom>
        </p:spPr>
        <p:txBody>
          <a:bodyPr vert="horz" wrap="square" lIns="0" tIns="0" rIns="0" bIns="0" rtlCol="0">
            <a:spAutoFit/>
          </a:bodyPr>
          <a:lstStyle/>
          <a:p>
            <a:pPr marL="12700" marR="5080" indent="718820" algn="ctr">
              <a:lnSpc>
                <a:spcPct val="100000"/>
              </a:lnSpc>
              <a:tabLst>
                <a:tab pos="5210175" algn="l"/>
              </a:tabLst>
            </a:pPr>
            <a:r>
              <a:rPr sz="4000" dirty="0"/>
              <a:t>Libero procedure –  takes p</a:t>
            </a:r>
            <a:r>
              <a:rPr sz="4000" spc="-5" dirty="0"/>
              <a:t>l</a:t>
            </a:r>
            <a:r>
              <a:rPr sz="4000" dirty="0"/>
              <a:t>ace </a:t>
            </a:r>
            <a:r>
              <a:rPr lang="en-US" sz="4000" dirty="0"/>
              <a:t>BEHIND</a:t>
            </a:r>
            <a:r>
              <a:rPr sz="4000" dirty="0"/>
              <a:t> 10</a:t>
            </a:r>
            <a:r>
              <a:rPr lang="en-US" sz="4000" dirty="0"/>
              <a:t>’ </a:t>
            </a:r>
            <a:r>
              <a:rPr sz="4000" spc="-5" dirty="0"/>
              <a:t>li</a:t>
            </a:r>
            <a:r>
              <a:rPr sz="4000" dirty="0"/>
              <a:t>ne.</a:t>
            </a:r>
          </a:p>
        </p:txBody>
      </p:sp>
      <p:sp>
        <p:nvSpPr>
          <p:cNvPr id="12" name="object 12"/>
          <p:cNvSpPr/>
          <p:nvPr/>
        </p:nvSpPr>
        <p:spPr>
          <a:xfrm>
            <a:off x="3655557" y="3286102"/>
            <a:ext cx="806212" cy="39957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749008" y="5234121"/>
            <a:ext cx="804848" cy="40092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173182" y="5006341"/>
            <a:ext cx="905256" cy="856488"/>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539750" y="1565275"/>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18" name="object 18"/>
          <p:cNvSpPr txBox="1"/>
          <p:nvPr/>
        </p:nvSpPr>
        <p:spPr>
          <a:xfrm>
            <a:off x="1447800" y="1612391"/>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19" name="object 19"/>
          <p:cNvSpPr/>
          <p:nvPr/>
        </p:nvSpPr>
        <p:spPr>
          <a:xfrm>
            <a:off x="4743451" y="2979737"/>
            <a:ext cx="19050" cy="3082290"/>
          </a:xfrm>
          <a:custGeom>
            <a:avLst/>
            <a:gdLst/>
            <a:ahLst/>
            <a:cxnLst/>
            <a:rect l="l" t="t" r="r" b="b"/>
            <a:pathLst>
              <a:path w="19050" h="3082290">
                <a:moveTo>
                  <a:pt x="0" y="0"/>
                </a:moveTo>
                <a:lnTo>
                  <a:pt x="19050" y="3081928"/>
                </a:lnTo>
              </a:path>
            </a:pathLst>
          </a:custGeom>
          <a:ln w="38100">
            <a:solidFill>
              <a:srgbClr val="FF3300"/>
            </a:solidFill>
          </a:ln>
        </p:spPr>
        <p:txBody>
          <a:bodyPr wrap="square" lIns="0" tIns="0" rIns="0" bIns="0" rtlCol="0"/>
          <a:lstStyle/>
          <a:p>
            <a:endParaRPr/>
          </a:p>
        </p:txBody>
      </p:sp>
      <p:sp>
        <p:nvSpPr>
          <p:cNvPr id="20" name="object 20"/>
          <p:cNvSpPr/>
          <p:nvPr/>
        </p:nvSpPr>
        <p:spPr>
          <a:xfrm>
            <a:off x="3132137" y="2979737"/>
            <a:ext cx="15875" cy="3113405"/>
          </a:xfrm>
          <a:custGeom>
            <a:avLst/>
            <a:gdLst/>
            <a:ahLst/>
            <a:cxnLst/>
            <a:rect l="l" t="t" r="r" b="b"/>
            <a:pathLst>
              <a:path w="15875" h="3113404">
                <a:moveTo>
                  <a:pt x="0" y="0"/>
                </a:moveTo>
                <a:lnTo>
                  <a:pt x="15875" y="3113087"/>
                </a:lnTo>
              </a:path>
            </a:pathLst>
          </a:custGeom>
          <a:ln w="38100">
            <a:solidFill>
              <a:srgbClr val="FF3300"/>
            </a:solidFill>
          </a:ln>
        </p:spPr>
        <p:txBody>
          <a:bodyPr wrap="square" lIns="0" tIns="0" rIns="0" bIns="0" rtlCol="0"/>
          <a:lstStyle/>
          <a:p>
            <a:endParaRPr/>
          </a:p>
        </p:txBody>
      </p:sp>
      <p:sp>
        <p:nvSpPr>
          <p:cNvPr id="21" name="object 21"/>
          <p:cNvSpPr/>
          <p:nvPr/>
        </p:nvSpPr>
        <p:spPr>
          <a:xfrm>
            <a:off x="6227762" y="2979737"/>
            <a:ext cx="0" cy="3082290"/>
          </a:xfrm>
          <a:custGeom>
            <a:avLst/>
            <a:gdLst/>
            <a:ahLst/>
            <a:cxnLst/>
            <a:rect l="l" t="t" r="r" b="b"/>
            <a:pathLst>
              <a:path h="3082290">
                <a:moveTo>
                  <a:pt x="0" y="0"/>
                </a:moveTo>
                <a:lnTo>
                  <a:pt x="1" y="3081928"/>
                </a:lnTo>
              </a:path>
            </a:pathLst>
          </a:custGeom>
          <a:ln w="38100">
            <a:solidFill>
              <a:srgbClr val="FF3300"/>
            </a:solidFill>
          </a:ln>
        </p:spPr>
        <p:txBody>
          <a:bodyPr wrap="square" lIns="0" tIns="0" rIns="0" bIns="0" rtlCol="0"/>
          <a:lstStyle/>
          <a:p>
            <a:endParaRPr/>
          </a:p>
        </p:txBody>
      </p:sp>
      <p:sp>
        <p:nvSpPr>
          <p:cNvPr id="22" name="object 22"/>
          <p:cNvSpPr/>
          <p:nvPr/>
        </p:nvSpPr>
        <p:spPr>
          <a:xfrm>
            <a:off x="971550" y="2979737"/>
            <a:ext cx="7345680" cy="3084830"/>
          </a:xfrm>
          <a:custGeom>
            <a:avLst/>
            <a:gdLst/>
            <a:ahLst/>
            <a:cxnLst/>
            <a:rect l="l" t="t" r="r" b="b"/>
            <a:pathLst>
              <a:path w="7345680" h="3084829">
                <a:moveTo>
                  <a:pt x="0" y="0"/>
                </a:moveTo>
                <a:lnTo>
                  <a:pt x="7345363" y="0"/>
                </a:lnTo>
                <a:lnTo>
                  <a:pt x="7345363" y="3084760"/>
                </a:lnTo>
                <a:lnTo>
                  <a:pt x="0" y="3084760"/>
                </a:lnTo>
                <a:lnTo>
                  <a:pt x="0" y="0"/>
                </a:lnTo>
                <a:close/>
              </a:path>
            </a:pathLst>
          </a:custGeom>
          <a:ln w="38100">
            <a:solidFill>
              <a:srgbClr val="000000"/>
            </a:solidFill>
          </a:ln>
        </p:spPr>
        <p:txBody>
          <a:bodyPr wrap="square" lIns="0" tIns="0" rIns="0" bIns="0" rtlCol="0"/>
          <a:lstStyle/>
          <a:p>
            <a:endParaRPr/>
          </a:p>
        </p:txBody>
      </p:sp>
      <p:sp>
        <p:nvSpPr>
          <p:cNvPr id="23" name="object 23"/>
          <p:cNvSpPr/>
          <p:nvPr/>
        </p:nvSpPr>
        <p:spPr>
          <a:xfrm>
            <a:off x="550925" y="1411350"/>
            <a:ext cx="745998" cy="917448"/>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2332037" y="1530668"/>
            <a:ext cx="463551" cy="782320"/>
          </a:xfrm>
          <a:prstGeom prst="rect">
            <a:avLst/>
          </a:prstGeom>
          <a:blipFill>
            <a:blip r:embed="rId7" cstate="print"/>
            <a:stretch>
              <a:fillRect/>
            </a:stretch>
          </a:blipFill>
        </p:spPr>
        <p:txBody>
          <a:bodyPr wrap="square" lIns="0" tIns="0" rIns="0" bIns="0" rtlCol="0"/>
          <a:lstStyle/>
          <a:p>
            <a:endParaRPr/>
          </a:p>
        </p:txBody>
      </p:sp>
      <p:sp>
        <p:nvSpPr>
          <p:cNvPr id="25" name="object 23">
            <a:extLst>
              <a:ext uri="{FF2B5EF4-FFF2-40B4-BE49-F238E27FC236}">
                <a16:creationId xmlns:a16="http://schemas.microsoft.com/office/drawing/2014/main" id="{21B8C8A0-A609-6A49-81C5-3930D4F77751}"/>
              </a:ext>
            </a:extLst>
          </p:cNvPr>
          <p:cNvSpPr/>
          <p:nvPr/>
        </p:nvSpPr>
        <p:spPr>
          <a:xfrm rot="16200000">
            <a:off x="1163699" y="3898120"/>
            <a:ext cx="745998" cy="917448"/>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170348" y="4124688"/>
            <a:ext cx="785782" cy="464312"/>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1111 0.03634 C 0.01302 0.0368 0.01511 0.0375 0.01719 0.03796 C 0.02396 0.03912 0.03108 0.03935 0.03785 0.0412 C 0.03941 0.04143 0.04028 0.04328 0.04149 0.04444 C 0.04306 0.0456 0.04479 0.04675 0.04636 0.04768 C 0.04792 0.04837 0.04983 0.04837 0.05139 0.0493 C 0.05556 0.05138 0.05868 0.05393 0.06233 0.0574 C 0.06389 0.05902 0.06545 0.06087 0.06719 0.06226 C 0.06875 0.06342 0.07049 0.06412 0.07205 0.0655 C 0.07309 0.06643 0.07361 0.06782 0.07448 0.06875 C 0.07604 0.07037 0.07795 0.07175 0.07934 0.07361 C 0.08195 0.07662 0.0842 0.08009 0.08681 0.08333 C 0.0875 0.08449 0.08854 0.08541 0.08924 0.08657 C 0.09393 0.0949 0.09132 0.0912 0.09653 0.09791 C 0.10382 0.11759 0.09445 0.09328 0.10139 0.10949 C 0.10608 0.12013 0.10209 0.11157 0.10504 0.12083 C 0.10573 0.12291 0.10677 0.125 0.10747 0.12731 C 0.10851 0.13032 0.10903 0.13379 0.1099 0.13703 C 0.11024 0.13865 0.11077 0.14027 0.11111 0.14189 C 0.11268 0.15 0.11181 0.14629 0.11354 0.15324 C 0.11406 0.16574 0.11528 0.2074 0.11597 0.22152 C 0.11632 0.22638 0.11684 0.23125 0.11719 0.23611 C 0.1184 0.29097 0.11927 0.29837 0.11719 0.35324 C 0.11719 0.35486 0.11684 0.35671 0.11597 0.3581 C 0.11476 0.36064 0.1125 0.36203 0.11111 0.36458 C 0.10747 0.37199 0.10972 0.36805 0.10382 0.37592 C 0.10104 0.37986 0.10226 0.38032 0.10018 0.37754 " pathEditMode="relative" ptsTypes="AAAAAAAAAAAAAAAAAAAAAAAAAAA">
                                      <p:cBhvr>
                                        <p:cTn id="6" dur="5000" fill="hold"/>
                                        <p:tgtEl>
                                          <p:spTgt spid="2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0034 -0.01852 0.00052 -0.03704 0.00121 -0.05533 C 0.00156 -0.06551 0.00277 -0.06598 0.00364 -0.075 C 0.00416 -0.07987 0.00451 -0.08473 0.00486 -0.08959 C 0.00521 -0.09399 0.0059 -0.09815 0.00607 -0.10255 C 0.0092 -0.15024 0.00503 -0.10255 0.0085 -0.1676 C 0.00868 -0.16922 0.00937 -0.17084 0.00972 -0.17246 C 0.01562 -0.19977 0.00503 -0.15348 0.01336 -0.18704 C 0.01441 -0.19098 0.01527 -0.19792 0.0158 -0.20186 C 0.01632 -0.20394 0.01666 -0.20602 0.01701 -0.20834 C 0.01823 -0.21505 0.01857 -0.21899 0.01961 -0.22616 C 0.01909 -0.2375 0.01909 -0.24885 0.01823 -0.26019 C 0.01805 -0.26528 0.01354 -0.27223 0.01215 -0.275 L 0.00972 -0.27987 C 0.00798 -0.28334 0.00746 -0.28519 0.00486 -0.28797 C 0.00382 -0.28912 0.00243 -0.29005 0.00121 -0.29121 C 0.00034 -0.29283 -0.00018 -0.29468 -0.00122 -0.29607 C -0.00348 -0.29931 -0.00556 -0.29954 -0.00851 -0.30093 C -0.00973 -0.30209 -0.01094 -0.30325 -0.01216 -0.30417 C -0.01528 -0.30649 -0.01893 -0.30811 -0.02188 -0.31065 L -0.02917 -0.31713 L -0.03282 -0.32037 C -0.03403 -0.32153 -0.03559 -0.32223 -0.03664 -0.32362 C -0.04601 -0.33635 -0.03039 -0.31575 -0.04271 -0.33033 C -0.04479 -0.33264 -0.04636 -0.33612 -0.04879 -0.33843 C -0.05035 -0.34005 -0.05191 -0.34167 -0.05365 -0.34329 C -0.05608 -0.34537 -0.05851 -0.34746 -0.06094 -0.34977 C -0.06216 -0.3507 -0.06354 -0.35162 -0.06459 -0.35301 L -0.06702 -0.35625 C -0.07101 -0.37176 -0.07066 -0.36713 -0.06823 -0.39028 C -0.06563 -0.41436 -0.0658 -0.39445 -0.0658 -0.40186 " pathEditMode="relative" ptsTypes="AAAAAAAAAAAAAAAAAAAAAAAAAAAAAAA">
                                      <p:cBhvr>
                                        <p:cTn id="8" dur="5000" fill="hold"/>
                                        <p:tgtEl>
                                          <p:spTgt spid="14"/>
                                        </p:tgtEl>
                                        <p:attrNameLst>
                                          <p:attrName>ppt_x</p:attrName>
                                          <p:attrName>ppt_y</p:attrName>
                                        </p:attrNameLst>
                                      </p:cBhvr>
                                    </p:animMotion>
                                  </p:childTnLst>
                                </p:cTn>
                              </p:par>
                            </p:childTnLst>
                          </p:cTn>
                        </p:par>
                        <p:par>
                          <p:cTn id="9" fill="hold">
                            <p:stCondLst>
                              <p:cond delay="5000"/>
                            </p:stCondLst>
                            <p:childTnLst>
                              <p:par>
                                <p:cTn id="10" presetID="1" presetClass="exit" presetSubtype="0" fill="hold" grpId="1" nodeType="afterEffect">
                                  <p:stCondLst>
                                    <p:cond delay="0"/>
                                  </p:stCondLst>
                                  <p:childTnLst>
                                    <p:set>
                                      <p:cBhvr>
                                        <p:cTn id="11" dur="1" fill="hold">
                                          <p:stCondLst>
                                            <p:cond delay="0"/>
                                          </p:stCondLst>
                                        </p:cTn>
                                        <p:tgtEl>
                                          <p:spTgt spid="2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9088"/>
            <a:ext cx="9143999" cy="673004"/>
          </a:xfrm>
          <a:prstGeom prst="rect">
            <a:avLst/>
          </a:prstGeom>
        </p:spPr>
        <p:txBody>
          <a:bodyPr vert="horz" wrap="square" lIns="0" tIns="56895" rIns="0" bIns="0" rtlCol="0">
            <a:spAutoFit/>
          </a:bodyPr>
          <a:lstStyle/>
          <a:p>
            <a:pPr marL="2873375" algn="l">
              <a:lnSpc>
                <a:spcPct val="100000"/>
              </a:lnSpc>
            </a:pPr>
            <a:r>
              <a:rPr lang="en-US" sz="4000" spc="-5" dirty="0">
                <a:solidFill>
                  <a:srgbClr val="000000"/>
                </a:solidFill>
              </a:rPr>
              <a:t>~REMINDERS~</a:t>
            </a:r>
            <a:endParaRPr sz="4000" dirty="0"/>
          </a:p>
        </p:txBody>
      </p:sp>
      <p:sp>
        <p:nvSpPr>
          <p:cNvPr id="3" name="object 3"/>
          <p:cNvSpPr txBox="1">
            <a:spLocks noGrp="1"/>
          </p:cNvSpPr>
          <p:nvPr>
            <p:ph type="body" idx="1"/>
          </p:nvPr>
        </p:nvSpPr>
        <p:spPr>
          <a:xfrm>
            <a:off x="76200" y="1079777"/>
            <a:ext cx="9067799" cy="5154296"/>
          </a:xfrm>
          <a:prstGeom prst="rect">
            <a:avLst/>
          </a:prstGeom>
        </p:spPr>
        <p:txBody>
          <a:bodyPr vert="horz" wrap="square" lIns="0" tIns="0" rIns="0" bIns="0" rtlCol="0">
            <a:spAutoFit/>
          </a:bodyPr>
          <a:lstStyle/>
          <a:p>
            <a:pPr marL="374650" marR="1060450" indent="-342900">
              <a:lnSpc>
                <a:spcPct val="101899"/>
              </a:lnSpc>
              <a:buFont typeface="Arial"/>
              <a:buChar char="•"/>
              <a:tabLst>
                <a:tab pos="374650" algn="l"/>
              </a:tabLst>
            </a:pPr>
            <a:r>
              <a:rPr lang="en-US" spc="-5" dirty="0"/>
              <a:t>R2 will receive rosters from the coaches</a:t>
            </a:r>
          </a:p>
          <a:p>
            <a:pPr marL="374650" marR="1060450" indent="-342900">
              <a:lnSpc>
                <a:spcPct val="101899"/>
              </a:lnSpc>
              <a:buFont typeface="Arial"/>
              <a:buChar char="•"/>
              <a:tabLst>
                <a:tab pos="374650" algn="l"/>
              </a:tabLst>
            </a:pPr>
            <a:r>
              <a:rPr spc="-5" dirty="0"/>
              <a:t>Referee will inform the scorer which  bench the home </a:t>
            </a:r>
            <a:r>
              <a:rPr spc="-10" dirty="0"/>
              <a:t>team </a:t>
            </a:r>
            <a:r>
              <a:rPr spc="-5" dirty="0"/>
              <a:t>has</a:t>
            </a:r>
            <a:r>
              <a:rPr spc="-65" dirty="0"/>
              <a:t> </a:t>
            </a:r>
            <a:r>
              <a:rPr spc="-10" dirty="0"/>
              <a:t>selected.</a:t>
            </a:r>
          </a:p>
          <a:p>
            <a:pPr marL="374650" marR="409575" indent="-342900">
              <a:lnSpc>
                <a:spcPct val="99100"/>
              </a:lnSpc>
              <a:spcBef>
                <a:spcPts val="775"/>
              </a:spcBef>
              <a:buFont typeface="Arial"/>
              <a:buChar char="•"/>
              <a:tabLst>
                <a:tab pos="374650" algn="l"/>
              </a:tabLst>
            </a:pPr>
            <a:r>
              <a:rPr spc="-5" dirty="0"/>
              <a:t>Scorer will write the team names on the  score </a:t>
            </a:r>
            <a:r>
              <a:rPr spc="-10" dirty="0"/>
              <a:t>sheet </a:t>
            </a:r>
            <a:r>
              <a:rPr spc="-5" dirty="0"/>
              <a:t>according to the side the  team will be on during the set</a:t>
            </a:r>
            <a:r>
              <a:rPr spc="-105" dirty="0"/>
              <a:t> </a:t>
            </a:r>
            <a:r>
              <a:rPr spc="-5" dirty="0"/>
              <a:t>(game).</a:t>
            </a:r>
          </a:p>
          <a:p>
            <a:pPr marL="374650" marR="5080" indent="-342900">
              <a:lnSpc>
                <a:spcPct val="100000"/>
              </a:lnSpc>
              <a:spcBef>
                <a:spcPts val="765"/>
              </a:spcBef>
              <a:buFont typeface="Arial"/>
              <a:buChar char="•"/>
              <a:tabLst>
                <a:tab pos="374650" algn="l"/>
              </a:tabLst>
            </a:pPr>
            <a:r>
              <a:rPr spc="-5" dirty="0"/>
              <a:t>After the coin toss the referee will inform  the scorer of which team will be serving  first. </a:t>
            </a:r>
            <a:r>
              <a:rPr dirty="0"/>
              <a:t>R2 </a:t>
            </a:r>
            <a:r>
              <a:rPr spc="-5" dirty="0"/>
              <a:t>will provide rosters to the</a:t>
            </a:r>
            <a:r>
              <a:rPr spc="-70" dirty="0"/>
              <a:t> </a:t>
            </a:r>
            <a:r>
              <a:rPr spc="-5" dirty="0"/>
              <a:t>scorer.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5537" y="1550987"/>
            <a:ext cx="2654300" cy="344805"/>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113587" y="1597152"/>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4" name="object 4"/>
          <p:cNvSpPr/>
          <p:nvPr/>
        </p:nvSpPr>
        <p:spPr>
          <a:xfrm>
            <a:off x="3511550" y="1246187"/>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3703636" y="1279144"/>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6" name="object 6"/>
          <p:cNvSpPr/>
          <p:nvPr/>
        </p:nvSpPr>
        <p:spPr>
          <a:xfrm>
            <a:off x="3671227" y="4208521"/>
            <a:ext cx="785782" cy="4643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179575" y="0"/>
            <a:ext cx="6824472" cy="9296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88976" y="466344"/>
            <a:ext cx="8955024" cy="1127760"/>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90537" y="0"/>
            <a:ext cx="8163559" cy="1330325"/>
          </a:xfrm>
          <a:prstGeom prst="rect">
            <a:avLst/>
          </a:prstGeom>
        </p:spPr>
        <p:txBody>
          <a:bodyPr vert="horz" wrap="square" lIns="0" tIns="0" rIns="0" bIns="0" rtlCol="0">
            <a:spAutoFit/>
          </a:bodyPr>
          <a:lstStyle/>
          <a:p>
            <a:pPr marL="12700" marR="5080" indent="988694">
              <a:lnSpc>
                <a:spcPct val="108500"/>
              </a:lnSpc>
            </a:pPr>
            <a:r>
              <a:rPr sz="4000" dirty="0"/>
              <a:t>If the Libero </a:t>
            </a:r>
            <a:r>
              <a:rPr sz="4000" spc="-5" dirty="0"/>
              <a:t>is </a:t>
            </a:r>
            <a:r>
              <a:rPr sz="4000" dirty="0"/>
              <a:t>on the court:  procedure for </a:t>
            </a:r>
            <a:r>
              <a:rPr sz="4000" spc="-5" dirty="0"/>
              <a:t>libero </a:t>
            </a:r>
            <a:r>
              <a:rPr sz="4000" dirty="0"/>
              <a:t>moving to</a:t>
            </a:r>
            <a:r>
              <a:rPr sz="4000" spc="-50" dirty="0"/>
              <a:t> </a:t>
            </a:r>
            <a:r>
              <a:rPr sz="4000" dirty="0"/>
              <a:t>serve</a:t>
            </a:r>
            <a:endParaRPr sz="4000"/>
          </a:p>
        </p:txBody>
      </p:sp>
      <p:sp>
        <p:nvSpPr>
          <p:cNvPr id="10" name="object 10"/>
          <p:cNvSpPr/>
          <p:nvPr/>
        </p:nvSpPr>
        <p:spPr>
          <a:xfrm>
            <a:off x="3650797" y="3363663"/>
            <a:ext cx="806212" cy="39957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678721" y="5178093"/>
            <a:ext cx="804847" cy="40092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449117" y="4160543"/>
            <a:ext cx="914400" cy="8636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rot="16200000">
            <a:off x="480483" y="1287081"/>
            <a:ext cx="856488" cy="90525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486029" y="4846264"/>
            <a:ext cx="902633" cy="8524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33400" y="1600200"/>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1441450" y="1645920"/>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17" name="object 17"/>
          <p:cNvSpPr/>
          <p:nvPr/>
        </p:nvSpPr>
        <p:spPr>
          <a:xfrm>
            <a:off x="4686301" y="2971800"/>
            <a:ext cx="19050" cy="3082290"/>
          </a:xfrm>
          <a:custGeom>
            <a:avLst/>
            <a:gdLst/>
            <a:ahLst/>
            <a:cxnLst/>
            <a:rect l="l" t="t" r="r" b="b"/>
            <a:pathLst>
              <a:path w="19050" h="3082290">
                <a:moveTo>
                  <a:pt x="0" y="0"/>
                </a:moveTo>
                <a:lnTo>
                  <a:pt x="19050" y="3081929"/>
                </a:lnTo>
              </a:path>
            </a:pathLst>
          </a:custGeom>
          <a:ln w="38100">
            <a:solidFill>
              <a:srgbClr val="FF3300"/>
            </a:solidFill>
          </a:ln>
        </p:spPr>
        <p:txBody>
          <a:bodyPr wrap="square" lIns="0" tIns="0" rIns="0" bIns="0" rtlCol="0"/>
          <a:lstStyle/>
          <a:p>
            <a:endParaRPr/>
          </a:p>
        </p:txBody>
      </p:sp>
      <p:sp>
        <p:nvSpPr>
          <p:cNvPr id="18" name="object 18"/>
          <p:cNvSpPr/>
          <p:nvPr/>
        </p:nvSpPr>
        <p:spPr>
          <a:xfrm>
            <a:off x="3074987" y="2971800"/>
            <a:ext cx="15875" cy="3113405"/>
          </a:xfrm>
          <a:custGeom>
            <a:avLst/>
            <a:gdLst/>
            <a:ahLst/>
            <a:cxnLst/>
            <a:rect l="l" t="t" r="r" b="b"/>
            <a:pathLst>
              <a:path w="15875" h="3113404">
                <a:moveTo>
                  <a:pt x="0" y="0"/>
                </a:moveTo>
                <a:lnTo>
                  <a:pt x="15875" y="3113088"/>
                </a:lnTo>
              </a:path>
            </a:pathLst>
          </a:custGeom>
          <a:ln w="38100">
            <a:solidFill>
              <a:srgbClr val="FF3300"/>
            </a:solidFill>
          </a:ln>
        </p:spPr>
        <p:txBody>
          <a:bodyPr wrap="square" lIns="0" tIns="0" rIns="0" bIns="0" rtlCol="0"/>
          <a:lstStyle/>
          <a:p>
            <a:endParaRPr/>
          </a:p>
        </p:txBody>
      </p:sp>
      <p:sp>
        <p:nvSpPr>
          <p:cNvPr id="19" name="object 19"/>
          <p:cNvSpPr/>
          <p:nvPr/>
        </p:nvSpPr>
        <p:spPr>
          <a:xfrm>
            <a:off x="6170612" y="2971800"/>
            <a:ext cx="0" cy="3082290"/>
          </a:xfrm>
          <a:custGeom>
            <a:avLst/>
            <a:gdLst/>
            <a:ahLst/>
            <a:cxnLst/>
            <a:rect l="l" t="t" r="r" b="b"/>
            <a:pathLst>
              <a:path h="3082290">
                <a:moveTo>
                  <a:pt x="0" y="0"/>
                </a:moveTo>
                <a:lnTo>
                  <a:pt x="1" y="3081929"/>
                </a:lnTo>
              </a:path>
            </a:pathLst>
          </a:custGeom>
          <a:ln w="38100">
            <a:solidFill>
              <a:srgbClr val="FF3300"/>
            </a:solidFill>
          </a:ln>
        </p:spPr>
        <p:txBody>
          <a:bodyPr wrap="square" lIns="0" tIns="0" rIns="0" bIns="0" rtlCol="0"/>
          <a:lstStyle/>
          <a:p>
            <a:endParaRPr/>
          </a:p>
        </p:txBody>
      </p:sp>
      <p:sp>
        <p:nvSpPr>
          <p:cNvPr id="20" name="object 20"/>
          <p:cNvSpPr/>
          <p:nvPr/>
        </p:nvSpPr>
        <p:spPr>
          <a:xfrm>
            <a:off x="914400" y="2971800"/>
            <a:ext cx="7345680" cy="3084830"/>
          </a:xfrm>
          <a:custGeom>
            <a:avLst/>
            <a:gdLst/>
            <a:ahLst/>
            <a:cxnLst/>
            <a:rect l="l" t="t" r="r" b="b"/>
            <a:pathLst>
              <a:path w="7345680" h="3084829">
                <a:moveTo>
                  <a:pt x="0" y="0"/>
                </a:moveTo>
                <a:lnTo>
                  <a:pt x="7345363" y="0"/>
                </a:lnTo>
                <a:lnTo>
                  <a:pt x="7345363" y="3084761"/>
                </a:lnTo>
                <a:lnTo>
                  <a:pt x="0" y="3084761"/>
                </a:lnTo>
                <a:lnTo>
                  <a:pt x="0" y="0"/>
                </a:lnTo>
                <a:close/>
              </a:path>
            </a:pathLst>
          </a:custGeom>
          <a:ln w="38100">
            <a:solidFill>
              <a:srgbClr val="000000"/>
            </a:solidFill>
          </a:ln>
        </p:spPr>
        <p:txBody>
          <a:bodyPr wrap="square" lIns="0" tIns="0" rIns="0" bIns="0" rtlCol="0"/>
          <a:lstStyle/>
          <a:p>
            <a:endParaRPr/>
          </a:p>
        </p:txBody>
      </p:sp>
      <p:sp>
        <p:nvSpPr>
          <p:cNvPr id="21" name="object 21"/>
          <p:cNvSpPr/>
          <p:nvPr/>
        </p:nvSpPr>
        <p:spPr>
          <a:xfrm>
            <a:off x="1342125" y="3185473"/>
            <a:ext cx="954297" cy="791853"/>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2332037" y="1640841"/>
            <a:ext cx="782506" cy="462596"/>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61144" y="4735573"/>
            <a:ext cx="558848" cy="561820"/>
          </a:xfrm>
          <a:prstGeom prst="rect">
            <a:avLst/>
          </a:prstGeom>
          <a:blipFill>
            <a:blip r:embed="rId11" cstate="print"/>
            <a:stretch>
              <a:fillRect/>
            </a:stretch>
          </a:blipFill>
        </p:spPr>
        <p:txBody>
          <a:bodyPr wrap="square" lIns="0" tIns="0" rIns="0" bIns="0" rtlCol="0"/>
          <a:lstStyle/>
          <a:p>
            <a:endParaRPr/>
          </a:p>
        </p:txBody>
      </p:sp>
      <p:sp>
        <p:nvSpPr>
          <p:cNvPr id="25" name="object 21">
            <a:extLst>
              <a:ext uri="{FF2B5EF4-FFF2-40B4-BE49-F238E27FC236}">
                <a16:creationId xmlns:a16="http://schemas.microsoft.com/office/drawing/2014/main" id="{3F6D5EDE-F1F8-1148-BE41-6C49E7828331}"/>
              </a:ext>
            </a:extLst>
          </p:cNvPr>
          <p:cNvSpPr/>
          <p:nvPr/>
        </p:nvSpPr>
        <p:spPr>
          <a:xfrm>
            <a:off x="1287807" y="5100653"/>
            <a:ext cx="954297" cy="791853"/>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C -0.02205 -0.02338 0.00121 0.00092 -0.01372 -0.01343 C -0.02952 -0.02871 -0.02153 -0.02454 -0.0323 -0.02917 C -0.03403 -0.03149 -0.03542 -0.03426 -0.03733 -0.03611 C -0.03941 -0.03797 -0.04202 -0.03889 -0.0441 -0.04051 C -0.04757 -0.04329 -0.05087 -0.04653 -0.05434 -0.04954 C -0.05608 -0.05116 -0.05782 -0.05255 -0.05938 -0.05417 C -0.06164 -0.05649 -0.06372 -0.05903 -0.06615 -0.06088 C -0.07049 -0.06436 -0.0757 -0.06598 -0.07969 -0.06991 C -0.09896 -0.08912 -0.07466 -0.06574 -0.09323 -0.08125 C -0.09636 -0.0838 -0.10157 -0.09005 -0.10521 -0.0926 C -0.10678 -0.09352 -0.10851 -0.09399 -0.11025 -0.09468 C -0.11476 -0.09931 -0.12032 -0.10232 -0.12379 -0.10834 C -0.13004 -0.11945 -0.12657 -0.11528 -0.13386 -0.12199 C -0.13733 -0.12778 -0.13959 -0.13149 -0.14237 -0.13774 C -0.14584 -0.14514 -0.14896 -0.15301 -0.15261 -0.16042 C -0.1566 -0.16829 -0.16493 -0.18473 -0.16615 -0.18959 C -0.16997 -0.20486 -0.16493 -0.18635 -0.17292 -0.20787 C -0.17987 -0.22639 -0.16823 -0.20186 -0.17796 -0.2213 C -0.17848 -0.22361 -0.17917 -0.2257 -0.17969 -0.22801 C -0.18039 -0.23102 -0.18056 -0.23426 -0.18143 -0.23704 C -0.1823 -0.24028 -0.18386 -0.24306 -0.18473 -0.24607 C -0.1908 -0.26644 -0.18507 -0.25348 -0.1915 -0.26644 C -0.19271 -0.27408 -0.19358 -0.28172 -0.19497 -0.28912 C -0.19549 -0.29213 -0.19584 -0.29514 -0.19671 -0.29815 C -0.19757 -0.30139 -0.19896 -0.30417 -0.2 -0.30718 C -0.20053 -0.31019 -0.20122 -0.3132 -0.20174 -0.31621 C -0.20296 -0.32361 -0.20296 -0.32778 -0.20504 -0.33426 C -0.20851 -0.34514 -0.20816 -0.34028 -0.21025 -0.35 C -0.21146 -0.35602 -0.21094 -0.36297 -0.21355 -0.36829 L -0.22032 -0.38172 C -0.22327 -0.39375 -0.22101 -0.38658 -0.22882 -0.40209 L -0.2323 -0.4088 C -0.23334 -0.41343 -0.23368 -0.41852 -0.23559 -0.42246 C -0.25278 -0.45672 -0.23421 -0.42153 -0.2474 -0.44283 C -0.25348 -0.45255 -0.24792 -0.44723 -0.25591 -0.45625 C -0.25747 -0.45811 -0.25938 -0.45903 -0.26094 -0.46088 C -0.26285 -0.46297 -0.26424 -0.46551 -0.26615 -0.4676 C -0.27344 -0.4757 -0.26945 -0.46806 -0.27622 -0.47894 C -0.27761 -0.48102 -0.2783 -0.48357 -0.27969 -0.48565 C -0.28125 -0.4882 -0.28316 -0.49005 -0.28473 -0.49236 C -0.28612 -0.49445 -0.28681 -0.49723 -0.2882 -0.49931 C -0.28959 -0.50162 -0.29167 -0.50348 -0.29323 -0.50602 C -0.29566 -0.51019 -0.29775 -0.51505 -0.3 -0.51968 C -0.30105 -0.52176 -0.30278 -0.52385 -0.3033 -0.52639 C -0.304 -0.52871 -0.304 -0.53125 -0.30504 -0.53311 C -0.30643 -0.53588 -0.30851 -0.53774 -0.31007 -0.53982 L -0.31528 -0.56019 L -0.31684 -0.5669 " pathEditMode="relative" ptsTypes="AAAAAAAAAAAAAAAAAAAAAAAAAAAAAAAAAAAAAAAAAAAAAAAAA">
                                      <p:cBhvr>
                                        <p:cTn id="6" dur="5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15741 " pathEditMode="relative" ptsTypes="AA">
                                      <p:cBhvr>
                                        <p:cTn id="8" dur="5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13982 " pathEditMode="relative" ptsTypes="AA">
                                      <p:cBhvr>
                                        <p:cTn id="10" dur="5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1685 0.02245 C 0.0191 0.02546 0.02119 0.02893 0.02362 0.03148 C 0.02657 0.03449 0.02952 0.03727 0.03212 0.04051 C 0.03681 0.0463 0.04046 0.05393 0.04566 0.05856 C 0.05469 0.06667 0.04931 0.06134 0.06094 0.07685 C 0.07362 0.09352 0.05764 0.07292 0.07275 0.09028 C 0.07466 0.09236 0.07605 0.09514 0.07796 0.09699 C 0.08004 0.09954 0.08247 0.10139 0.08473 0.10393 C 0.09271 0.11319 0.08629 0.10903 0.0948 0.11296 C 0.10539 0.12708 0.09723 0.11782 0.10851 0.12639 C 0.11025 0.12778 0.11164 0.12986 0.11355 0.13102 C 0.11685 0.13287 0.12032 0.13403 0.12362 0.13565 L 0.12882 0.13773 C 0.13056 0.13866 0.1323 0.13866 0.13386 0.14005 C 0.14844 0.15301 0.13004 0.1375 0.1441 0.14676 C 0.14584 0.14815 0.14723 0.15023 0.14914 0.15139 C 0.1507 0.15255 0.15261 0.15278 0.15417 0.1537 C 0.1566 0.15486 0.15869 0.15694 0.16094 0.1581 C 0.17101 0.16343 0.16928 0.16157 0.17796 0.16505 C 0.17969 0.16551 0.18143 0.16643 0.18299 0.16713 C 0.19341 0.1625 0.18855 0.16366 0.20678 0.16713 C 0.21077 0.16806 0.21528 0.17199 0.21858 0.17407 C 0.22032 0.175 0.22205 0.17523 0.22379 0.17616 C 0.22605 0.17755 0.22813 0.1794 0.23056 0.18079 C 0.23212 0.18171 0.23403 0.18194 0.2356 0.1831 C 0.2375 0.18426 0.23889 0.18634 0.24063 0.1875 C 0.24393 0.18958 0.24792 0.18935 0.25087 0.19213 L 0.26615 0.20556 C 0.26615 0.20556 0.27622 0.21458 0.27622 0.21458 L 0.28646 0.22824 C 0.2882 0.23056 0.29028 0.23241 0.2915 0.23495 C 0.29601 0.24398 0.29323 0.24028 0.3 0.2463 C 0.30122 0.24861 0.30191 0.25139 0.30348 0.25301 C 0.30643 0.25671 0.31355 0.26227 0.31355 0.26227 C 0.31754 0.26134 0.32153 0.26088 0.32553 0.25995 C 0.33577 0.25718 0.32622 0.25764 0.33403 0.25764 " pathEditMode="relative" ptsTypes="AAAAAAAAAAAAAAAAAAAAAAAAAAAAAAAAAAAAA">
                                      <p:cBhvr>
                                        <p:cTn id="12" dur="5000" fill="hold"/>
                                        <p:tgtEl>
                                          <p:spTgt spid="13"/>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03004 0.00648 0.0059 -0.00092 -0.06285 0.0044 C -0.06511 0.00463 -0.06737 0.00602 -0.06962 0.00672 C -0.07726 0.0088 -0.09011 0.01042 -0.09671 0.01343 C -0.09844 0.01412 -0.10018 0.01459 -0.10174 0.01574 C -0.10365 0.0169 -0.10504 0.01898 -0.10695 0.02014 C -0.10851 0.0213 -0.11025 0.02153 -0.11198 0.02246 C -0.11424 0.02385 -0.1165 0.0257 -0.11875 0.02709 C -0.12032 0.02801 -0.12223 0.02801 -0.12379 0.02917 C -0.12743 0.03195 -0.13056 0.03519 -0.13403 0.0382 C -0.13577 0.03982 -0.13768 0.04098 -0.13907 0.04283 C -0.14566 0.05162 -0.14219 0.04792 -0.14931 0.05417 L -0.15938 0.07454 C -0.16059 0.07662 -0.16216 0.07871 -0.16285 0.08125 C -0.16789 0.10185 -0.16007 0.06922 -0.16615 0.09931 C -0.16719 0.10394 -0.16875 0.10834 -0.16962 0.11297 C -0.17014 0.11598 -0.17066 0.11898 -0.17136 0.12199 C -0.1724 0.12639 -0.17362 0.13102 -0.17466 0.13542 C -0.17518 0.13773 -0.17587 0.14005 -0.17639 0.14236 C -0.17848 0.15371 -0.17726 0.14838 -0.17969 0.1581 C -0.179 0.18287 -0.18039 0.2 -0.17639 0.2213 C -0.17587 0.22361 -0.17518 0.22593 -0.17466 0.22824 C -0.17396 0.24074 -0.17674 0.25463 -0.16962 0.26435 C -0.16823 0.26621 -0.16615 0.26736 -0.16459 0.26875 C -0.16337 0.27107 -0.16268 0.27385 -0.16112 0.2757 C -0.15973 0.27709 -0.1573 0.27616 -0.15608 0.27778 C -0.15487 0.27963 -0.15591 0.28334 -0.15434 0.28473 C -0.1533 0.28565 -0.15209 0.2831 -0.15105 0.28241 " pathEditMode="relative" ptsTypes="AAAAAAAAAAAAAAAAAAAAAAAAAAAA">
                                      <p:cBhvr>
                                        <p:cTn id="14" dur="5000" fill="hold"/>
                                        <p:tgtEl>
                                          <p:spTgt spid="21"/>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0 0 C 0.00104 0.01343 0.00156 0.02709 0.0033 0.04051 C 0.00434 0.04861 0.01024 0.05972 0.01354 0.06551 C 0.01372 0.06574 0.02518 0.08449 0.02865 0.08796 C 0.04063 0.1 0.05643 0.11158 0.06945 0.11968 C 0.07882 0.1257 0.08872 0.12986 0.09827 0.13542 C 0.10521 0.13959 0.11163 0.14491 0.11858 0.14908 C 0.12014 0.15 0.12205 0.15046 0.12361 0.15139 C 0.13108 0.15509 0.13802 0.15996 0.14566 0.16273 C 0.15938 0.16759 0.17136 0.17153 0.18472 0.17847 C 0.19393 0.18334 0.20295 0.18843 0.21181 0.19421 C 0.21528 0.19653 0.21858 0.19908 0.22205 0.20116 C 0.26372 0.225 0.23143 0.20324 0.26945 0.23056 C 0.27118 0.23426 0.27136 0.24074 0.27448 0.24167 C 0.28941 0.2463 0.30504 0.24445 0.32031 0.2463 C 0.32483 0.24676 0.32934 0.24792 0.33386 0.24861 C 0.33663 0.25093 0.33958 0.25301 0.34236 0.25533 C 0.3441 0.25671 0.34601 0.25787 0.3474 0.25996 C 0.35764 0.27523 0.34913 0.27338 0.35938 0.27338 " pathEditMode="relative" ptsTypes="AAAAAAAAAAAAAAAAAAA">
                                      <p:cBhvr>
                                        <p:cTn id="16" dur="5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12315 " pathEditMode="relative" ptsTypes="AA">
                                      <p:cBhvr>
                                        <p:cTn id="18" dur="5000" fill="hold"/>
                                        <p:tgtEl>
                                          <p:spTgt spid="1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11065 " pathEditMode="relative" ptsTypes="AA">
                                      <p:cBhvr>
                                        <p:cTn id="20" dur="5000" fill="hold"/>
                                        <p:tgtEl>
                                          <p:spTgt spid="14"/>
                                        </p:tgtEl>
                                        <p:attrNameLst>
                                          <p:attrName>ppt_x</p:attrName>
                                          <p:attrName>ppt_y</p:attrName>
                                        </p:attrNameLst>
                                      </p:cBhvr>
                                    </p:animMotion>
                                  </p:childTnLst>
                                </p:cTn>
                              </p:par>
                            </p:childTnLst>
                          </p:cTn>
                        </p:par>
                        <p:par>
                          <p:cTn id="21" fill="hold">
                            <p:stCondLst>
                              <p:cond delay="5000"/>
                            </p:stCondLst>
                            <p:childTnLst>
                              <p:par>
                                <p:cTn id="22" presetID="1" presetClass="exit" presetSubtype="0" fill="hold" grpId="1" nodeType="afterEffect">
                                  <p:stCondLst>
                                    <p:cond delay="0"/>
                                  </p:stCondLst>
                                  <p:childTnLst>
                                    <p:set>
                                      <p:cBhvr>
                                        <p:cTn id="23" dur="1" fill="hold">
                                          <p:stCondLst>
                                            <p:cond delay="0"/>
                                          </p:stCondLst>
                                        </p:cTn>
                                        <p:tgtEl>
                                          <p:spTgt spid="21"/>
                                        </p:tgtEl>
                                        <p:attrNameLst>
                                          <p:attrName>style.visibility</p:attrName>
                                        </p:attrNameLst>
                                      </p:cBhvr>
                                      <p:to>
                                        <p:strVal val="hidden"/>
                                      </p:to>
                                    </p:set>
                                  </p:childTnLst>
                                </p:cTn>
                              </p:par>
                              <p:par>
                                <p:cTn id="24" presetID="0" presetClass="path" presetSubtype="0" accel="50000" decel="50000" fill="hold" grpId="0" nodeType="withEffect">
                                  <p:stCondLst>
                                    <p:cond delay="0"/>
                                  </p:stCondLst>
                                  <p:childTnLst>
                                    <p:animMotion origin="layout" path="M 0 0 C 0.00278 -0.00232 0.00573 -0.00417 0.00833 -0.00695 C 0.01094 -0.00949 0.01267 -0.0132 0.0151 -0.01598 C 0.01927 -0.02084 0.02048 -0.02061 0.02535 -0.02269 C 0.03767 -0.03449 0.03802 -0.03565 0.05243 -0.04537 C 0.05521 -0.04723 0.05816 -0.04815 0.06094 -0.04977 C 0.06441 -0.05186 0.06771 -0.0544 0.071 -0.05672 C 0.075 -0.05903 0.07916 -0.06088 0.08298 -0.06343 C 0.08698 -0.06621 0.09062 -0.06991 0.09479 -0.07246 C 0.10486 -0.07824 0.1151 -0.08311 0.12535 -0.0882 C 0.12986 -0.09051 0.13455 -0.09236 0.13889 -0.09514 C 0.14896 -0.10116 0.16076 -0.10834 0.171 -0.1132 C 0.17673 -0.11574 0.18246 -0.1176 0.18802 -0.11991 C 0.19826 -0.12431 0.20798 -0.13079 0.21857 -0.13357 L 0.23541 -0.13797 L 0.28125 -0.15162 C 0.28628 -0.15301 0.29149 -0.1544 0.29653 -0.15602 C 0.30104 -0.15764 0.30538 -0.15949 0.31007 -0.16065 C 0.3151 -0.16181 0.32031 -0.16181 0.32535 -0.16297 C 0.33107 -0.16412 0.33663 -0.16574 0.34219 -0.16736 C 0.34687 -0.16875 0.35121 -0.17084 0.35573 -0.17199 C 0.36094 -0.17315 0.36597 -0.17338 0.371 -0.17408 C 0.37882 -0.17639 0.39566 -0.18172 0.4033 -0.18311 C 0.40833 -0.18426 0.41337 -0.18473 0.41857 -0.18542 C 0.45746 -0.19074 0.44653 -0.18936 0.48125 -0.19213 L 0.6151 -0.19005 C 0.62135 -0.18982 0.62309 -0.18588 0.62864 -0.18311 C 0.63298 -0.18102 0.63646 -0.18148 0.64045 -0.17871 C 0.64444 -0.17593 0.65225 -0.16922 0.65573 -0.16505 C 0.65989 -0.16019 0.66423 -0.15533 0.66771 -0.14931 C 0.69462 -0.10139 0.65625 -0.16991 0.67604 -0.13357 C 0.67951 -0.12732 0.68316 -0.12176 0.68628 -0.11528 C 0.6908 -0.10625 0.68802 -0.11019 0.69479 -0.10417 C 0.69878 -0.09584 0.69913 -0.09977 0.69653 -0.09283 " pathEditMode="relative" ptsTypes="AAAAAAAAAAAAAAAAAAAAAAAAAAAAAAAAAA">
                                      <p:cBhvr>
                                        <p:cTn id="25" dur="5000" fill="hold"/>
                                        <p:tgtEl>
                                          <p:spTgt spid="23"/>
                                        </p:tgtEl>
                                        <p:attrNameLst>
                                          <p:attrName>ppt_x</p:attrName>
                                          <p:attrName>ppt_y</p:attrName>
                                        </p:attrNameLst>
                                      </p:cBhvr>
                                    </p:animMotion>
                                  </p:childTnLst>
                                </p:cTn>
                              </p:par>
                            </p:childTnLst>
                          </p:cTn>
                        </p:par>
                        <p:par>
                          <p:cTn id="26" fill="hold">
                            <p:stCondLst>
                              <p:cond delay="10000"/>
                            </p:stCondLst>
                            <p:childTnLst>
                              <p:par>
                                <p:cTn id="27" presetID="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3" grpId="1" animBg="1"/>
      <p:bldP spid="14" grpId="0" animBg="1"/>
      <p:bldP spid="21" grpId="0" animBg="1"/>
      <p:bldP spid="21" grpId="1" animBg="1"/>
      <p:bldP spid="23"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354" y="348011"/>
            <a:ext cx="8554720" cy="330200"/>
          </a:xfrm>
          <a:prstGeom prst="rect">
            <a:avLst/>
          </a:prstGeom>
          <a:solidFill>
            <a:srgbClr val="000000"/>
          </a:solidFill>
        </p:spPr>
        <p:txBody>
          <a:bodyPr vert="horz" wrap="square" lIns="0" tIns="0" rIns="0" bIns="0" rtlCol="0">
            <a:spAutoFit/>
          </a:bodyPr>
          <a:lstStyle/>
          <a:p>
            <a:pPr>
              <a:lnSpc>
                <a:spcPts val="2590"/>
              </a:lnSpc>
            </a:pPr>
            <a:r>
              <a:rPr sz="2400" b="1" spc="-5" dirty="0">
                <a:solidFill>
                  <a:srgbClr val="FFFFFF"/>
                </a:solidFill>
                <a:latin typeface="Arial"/>
                <a:cs typeface="Arial"/>
              </a:rPr>
              <a:t>FOUR </a:t>
            </a:r>
            <a:r>
              <a:rPr sz="2400" b="1" spc="-25" dirty="0">
                <a:solidFill>
                  <a:srgbClr val="FFFFFF"/>
                </a:solidFill>
                <a:latin typeface="Arial"/>
                <a:cs typeface="Arial"/>
              </a:rPr>
              <a:t>IMPORTANT </a:t>
            </a:r>
            <a:r>
              <a:rPr sz="2400" b="1" spc="-5" dirty="0">
                <a:solidFill>
                  <a:srgbClr val="FFFFFF"/>
                </a:solidFill>
                <a:latin typeface="Arial"/>
                <a:cs typeface="Arial"/>
              </a:rPr>
              <a:t>LIBERO </a:t>
            </a:r>
            <a:r>
              <a:rPr sz="2400" b="1" dirty="0">
                <a:solidFill>
                  <a:srgbClr val="FFFFFF"/>
                </a:solidFill>
                <a:latin typeface="Arial"/>
                <a:cs typeface="Arial"/>
              </a:rPr>
              <a:t>TRACKER</a:t>
            </a:r>
            <a:r>
              <a:rPr sz="2400" b="1" spc="20" dirty="0">
                <a:solidFill>
                  <a:srgbClr val="FFFFFF"/>
                </a:solidFill>
                <a:latin typeface="Arial"/>
                <a:cs typeface="Arial"/>
              </a:rPr>
              <a:t> </a:t>
            </a:r>
            <a:r>
              <a:rPr sz="2400" b="1" spc="-5" dirty="0">
                <a:solidFill>
                  <a:srgbClr val="FFFFFF"/>
                </a:solidFill>
                <a:latin typeface="Arial"/>
                <a:cs typeface="Arial"/>
              </a:rPr>
              <a:t>RESPONSIBILITIES</a:t>
            </a:r>
            <a:r>
              <a:rPr sz="2400" spc="-5" dirty="0">
                <a:solidFill>
                  <a:srgbClr val="FFFFFF"/>
                </a:solidFill>
              </a:rPr>
              <a:t>:</a:t>
            </a:r>
            <a:endParaRPr sz="2400">
              <a:latin typeface="Arial"/>
              <a:cs typeface="Arial"/>
            </a:endParaRPr>
          </a:p>
        </p:txBody>
      </p:sp>
      <p:sp>
        <p:nvSpPr>
          <p:cNvPr id="3" name="object 3"/>
          <p:cNvSpPr txBox="1"/>
          <p:nvPr/>
        </p:nvSpPr>
        <p:spPr>
          <a:xfrm>
            <a:off x="123507" y="990600"/>
            <a:ext cx="8896985" cy="5364480"/>
          </a:xfrm>
          <a:prstGeom prst="rect">
            <a:avLst/>
          </a:prstGeom>
        </p:spPr>
        <p:txBody>
          <a:bodyPr vert="horz" wrap="square" lIns="0" tIns="0" rIns="0" bIns="0" rtlCol="0">
            <a:spAutoFit/>
          </a:bodyPr>
          <a:lstStyle/>
          <a:p>
            <a:pPr marL="298450" marR="157480" indent="-285750">
              <a:lnSpc>
                <a:spcPct val="150600"/>
              </a:lnSpc>
              <a:buChar char="•"/>
              <a:tabLst>
                <a:tab pos="298450" algn="l"/>
              </a:tabLst>
            </a:pPr>
            <a:r>
              <a:rPr sz="1800" spc="-5" dirty="0">
                <a:latin typeface="Arial"/>
                <a:cs typeface="Arial"/>
              </a:rPr>
              <a:t>#1 Make certain that once the libero </a:t>
            </a:r>
            <a:r>
              <a:rPr sz="1800" dirty="0">
                <a:latin typeface="Arial"/>
                <a:cs typeface="Arial"/>
              </a:rPr>
              <a:t>is </a:t>
            </a:r>
            <a:r>
              <a:rPr sz="1800" spc="-5" dirty="0">
                <a:latin typeface="Arial"/>
                <a:cs typeface="Arial"/>
              </a:rPr>
              <a:t>replaced, at least one rally must take place  before the libero can replace another player UNLESS the next action of the libero </a:t>
            </a:r>
            <a:r>
              <a:rPr sz="1800" dirty="0">
                <a:latin typeface="Arial"/>
                <a:cs typeface="Arial"/>
              </a:rPr>
              <a:t>is  to </a:t>
            </a:r>
            <a:r>
              <a:rPr sz="1800" spc="-5" dirty="0">
                <a:latin typeface="Arial"/>
                <a:cs typeface="Arial"/>
              </a:rPr>
              <a:t>legally serve the next</a:t>
            </a:r>
            <a:r>
              <a:rPr sz="1800" spc="-35" dirty="0">
                <a:latin typeface="Arial"/>
                <a:cs typeface="Arial"/>
              </a:rPr>
              <a:t> </a:t>
            </a:r>
            <a:r>
              <a:rPr sz="1800" spc="-25" dirty="0">
                <a:latin typeface="Arial"/>
                <a:cs typeface="Arial"/>
              </a:rPr>
              <a:t>rally.</a:t>
            </a:r>
            <a:endParaRPr sz="1800" dirty="0">
              <a:latin typeface="Arial"/>
              <a:cs typeface="Arial"/>
            </a:endParaRPr>
          </a:p>
          <a:p>
            <a:pPr>
              <a:lnSpc>
                <a:spcPct val="100000"/>
              </a:lnSpc>
              <a:buFont typeface="Arial"/>
              <a:buChar char="•"/>
            </a:pPr>
            <a:endParaRPr sz="1800" dirty="0">
              <a:latin typeface="Times New Roman"/>
              <a:cs typeface="Times New Roman"/>
            </a:endParaRPr>
          </a:p>
          <a:p>
            <a:pPr marL="298450" marR="500380" indent="-285750">
              <a:lnSpc>
                <a:spcPct val="147800"/>
              </a:lnSpc>
              <a:spcBef>
                <a:spcPts val="1240"/>
              </a:spcBef>
              <a:buChar char="•"/>
              <a:tabLst>
                <a:tab pos="298450" algn="l"/>
              </a:tabLst>
            </a:pPr>
            <a:r>
              <a:rPr sz="1800" spc="-5" dirty="0">
                <a:latin typeface="Arial"/>
                <a:cs typeface="Arial"/>
              </a:rPr>
              <a:t>#2 When the libero leaves the court, ensure the player replacing the libero </a:t>
            </a:r>
            <a:r>
              <a:rPr sz="1800" dirty="0">
                <a:latin typeface="Arial"/>
                <a:cs typeface="Arial"/>
              </a:rPr>
              <a:t>is </a:t>
            </a:r>
            <a:r>
              <a:rPr sz="1800" spc="-5" dirty="0">
                <a:latin typeface="Arial"/>
                <a:cs typeface="Arial"/>
              </a:rPr>
              <a:t>the  same player that the libero replaced when she last entered the</a:t>
            </a:r>
            <a:r>
              <a:rPr sz="1800" spc="60" dirty="0">
                <a:latin typeface="Arial"/>
                <a:cs typeface="Arial"/>
              </a:rPr>
              <a:t> </a:t>
            </a:r>
            <a:r>
              <a:rPr sz="1800" spc="-5" dirty="0">
                <a:latin typeface="Arial"/>
                <a:cs typeface="Arial"/>
              </a:rPr>
              <a:t>game.</a:t>
            </a:r>
            <a:endParaRPr sz="1800" dirty="0">
              <a:latin typeface="Arial"/>
              <a:cs typeface="Arial"/>
            </a:endParaRPr>
          </a:p>
          <a:p>
            <a:pPr>
              <a:lnSpc>
                <a:spcPct val="100000"/>
              </a:lnSpc>
              <a:buFont typeface="Arial"/>
              <a:buChar char="•"/>
            </a:pPr>
            <a:endParaRPr sz="1800" dirty="0">
              <a:latin typeface="Times New Roman"/>
              <a:cs typeface="Times New Roman"/>
            </a:endParaRPr>
          </a:p>
          <a:p>
            <a:pPr marL="298450" marR="43180" indent="-285750">
              <a:lnSpc>
                <a:spcPct val="152200"/>
              </a:lnSpc>
              <a:spcBef>
                <a:spcPts val="1145"/>
              </a:spcBef>
              <a:buChar char="•"/>
              <a:tabLst>
                <a:tab pos="298450" algn="l"/>
              </a:tabLst>
            </a:pPr>
            <a:r>
              <a:rPr sz="1800" spc="-5" dirty="0">
                <a:latin typeface="Arial"/>
                <a:cs typeface="Arial"/>
              </a:rPr>
              <a:t>#3 Ensure that the libero does not rotate </a:t>
            </a:r>
            <a:r>
              <a:rPr sz="1800" dirty="0">
                <a:latin typeface="Arial"/>
                <a:cs typeface="Arial"/>
              </a:rPr>
              <a:t>to </a:t>
            </a:r>
            <a:r>
              <a:rPr sz="1800" spc="-5" dirty="0">
                <a:latin typeface="Arial"/>
                <a:cs typeface="Arial"/>
              </a:rPr>
              <a:t>the left-front position (front row) since the  libero may only play </a:t>
            </a:r>
            <a:r>
              <a:rPr sz="1800" dirty="0">
                <a:latin typeface="Arial"/>
                <a:cs typeface="Arial"/>
              </a:rPr>
              <a:t>a </a:t>
            </a:r>
            <a:r>
              <a:rPr sz="1800" spc="-5" dirty="0">
                <a:latin typeface="Arial"/>
                <a:cs typeface="Arial"/>
              </a:rPr>
              <a:t>backrow</a:t>
            </a:r>
            <a:r>
              <a:rPr sz="1800" spc="5" dirty="0">
                <a:latin typeface="Arial"/>
                <a:cs typeface="Arial"/>
              </a:rPr>
              <a:t> </a:t>
            </a:r>
            <a:r>
              <a:rPr sz="1800" spc="-5" dirty="0">
                <a:latin typeface="Arial"/>
                <a:cs typeface="Arial"/>
              </a:rPr>
              <a:t>position.</a:t>
            </a:r>
            <a:endParaRPr sz="1800" dirty="0">
              <a:latin typeface="Arial"/>
              <a:cs typeface="Arial"/>
            </a:endParaRPr>
          </a:p>
          <a:p>
            <a:pPr>
              <a:lnSpc>
                <a:spcPct val="100000"/>
              </a:lnSpc>
              <a:buFont typeface="Arial"/>
              <a:buChar char="•"/>
            </a:pPr>
            <a:endParaRPr sz="1800" dirty="0">
              <a:latin typeface="Times New Roman"/>
              <a:cs typeface="Times New Roman"/>
            </a:endParaRPr>
          </a:p>
          <a:p>
            <a:pPr marL="298450" marR="5080" indent="-285750">
              <a:lnSpc>
                <a:spcPct val="150600"/>
              </a:lnSpc>
              <a:spcBef>
                <a:spcPts val="1085"/>
              </a:spcBef>
              <a:buChar char="•"/>
              <a:tabLst>
                <a:tab pos="298450" algn="l"/>
              </a:tabLst>
            </a:pPr>
            <a:r>
              <a:rPr sz="1800" spc="-5" dirty="0">
                <a:latin typeface="Arial"/>
                <a:cs typeface="Arial"/>
              </a:rPr>
              <a:t>#4 </a:t>
            </a:r>
            <a:r>
              <a:rPr sz="1800" spc="-55" dirty="0">
                <a:latin typeface="Arial"/>
                <a:cs typeface="Arial"/>
              </a:rPr>
              <a:t>Tell </a:t>
            </a:r>
            <a:r>
              <a:rPr sz="1800" spc="-5" dirty="0">
                <a:latin typeface="Arial"/>
                <a:cs typeface="Arial"/>
              </a:rPr>
              <a:t>the </a:t>
            </a:r>
            <a:r>
              <a:rPr sz="1800" dirty="0">
                <a:latin typeface="Arial"/>
                <a:cs typeface="Arial"/>
              </a:rPr>
              <a:t>R2 if </a:t>
            </a:r>
            <a:r>
              <a:rPr sz="1800" spc="-5" dirty="0">
                <a:latin typeface="Arial"/>
                <a:cs typeface="Arial"/>
              </a:rPr>
              <a:t>the Libero </a:t>
            </a:r>
            <a:r>
              <a:rPr sz="1800" dirty="0">
                <a:latin typeface="Arial"/>
                <a:cs typeface="Arial"/>
              </a:rPr>
              <a:t>is ‘IN’ </a:t>
            </a:r>
            <a:r>
              <a:rPr sz="1800" spc="-5" dirty="0">
                <a:latin typeface="Arial"/>
                <a:cs typeface="Arial"/>
              </a:rPr>
              <a:t>or </a:t>
            </a:r>
            <a:r>
              <a:rPr sz="1800" dirty="0">
                <a:latin typeface="Arial"/>
                <a:cs typeface="Arial"/>
              </a:rPr>
              <a:t>“OUT” </a:t>
            </a:r>
            <a:r>
              <a:rPr sz="1800" spc="-5" dirty="0">
                <a:latin typeface="Arial"/>
                <a:cs typeface="Arial"/>
              </a:rPr>
              <a:t>for each team during </a:t>
            </a:r>
            <a:r>
              <a:rPr sz="1800" dirty="0">
                <a:latin typeface="Arial"/>
                <a:cs typeface="Arial"/>
              </a:rPr>
              <a:t>time </a:t>
            </a:r>
            <a:r>
              <a:rPr sz="1800" spc="-5" dirty="0">
                <a:latin typeface="Arial"/>
                <a:cs typeface="Arial"/>
              </a:rPr>
              <a:t>outs. NOTE: the  Libero </a:t>
            </a:r>
            <a:r>
              <a:rPr sz="1800" spc="-45" dirty="0">
                <a:latin typeface="Arial"/>
                <a:cs typeface="Arial"/>
              </a:rPr>
              <a:t>MAY </a:t>
            </a:r>
            <a:r>
              <a:rPr sz="1800" dirty="0">
                <a:latin typeface="Arial"/>
                <a:cs typeface="Arial"/>
              </a:rPr>
              <a:t>NOT </a:t>
            </a:r>
            <a:r>
              <a:rPr sz="1800" spc="-5" dirty="0">
                <a:latin typeface="Arial"/>
                <a:cs typeface="Arial"/>
              </a:rPr>
              <a:t>enter the court at the end of the </a:t>
            </a:r>
            <a:r>
              <a:rPr sz="1800" dirty="0">
                <a:latin typeface="Arial"/>
                <a:cs typeface="Arial"/>
              </a:rPr>
              <a:t>time </a:t>
            </a:r>
            <a:r>
              <a:rPr sz="1800" spc="-5" dirty="0">
                <a:latin typeface="Arial"/>
                <a:cs typeface="Arial"/>
              </a:rPr>
              <a:t>out unless she was </a:t>
            </a:r>
            <a:r>
              <a:rPr sz="1800" dirty="0">
                <a:latin typeface="Arial"/>
                <a:cs typeface="Arial"/>
              </a:rPr>
              <a:t>“IN” </a:t>
            </a:r>
            <a:r>
              <a:rPr sz="1800" spc="-5" dirty="0">
                <a:latin typeface="Arial"/>
                <a:cs typeface="Arial"/>
              </a:rPr>
              <a:t>prior  </a:t>
            </a:r>
            <a:r>
              <a:rPr sz="1800" dirty="0">
                <a:latin typeface="Arial"/>
                <a:cs typeface="Arial"/>
              </a:rPr>
              <a:t>to </a:t>
            </a:r>
            <a:r>
              <a:rPr sz="1800" spc="-5" dirty="0">
                <a:latin typeface="Arial"/>
                <a:cs typeface="Arial"/>
              </a:rPr>
              <a:t>the </a:t>
            </a:r>
            <a:r>
              <a:rPr sz="1800" dirty="0">
                <a:latin typeface="Arial"/>
                <a:cs typeface="Arial"/>
              </a:rPr>
              <a:t>time </a:t>
            </a:r>
            <a:r>
              <a:rPr sz="1800" spc="-5" dirty="0">
                <a:latin typeface="Arial"/>
                <a:cs typeface="Arial"/>
              </a:rPr>
              <a:t>out being</a:t>
            </a:r>
            <a:r>
              <a:rPr sz="1800" spc="-70" dirty="0">
                <a:latin typeface="Arial"/>
                <a:cs typeface="Arial"/>
              </a:rPr>
              <a:t> </a:t>
            </a:r>
            <a:r>
              <a:rPr sz="1800" spc="-5" dirty="0">
                <a:latin typeface="Arial"/>
                <a:cs typeface="Arial"/>
              </a:rPr>
              <a:t>called.</a:t>
            </a:r>
            <a:endParaRPr sz="18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86200"/>
            <a:ext cx="9144000" cy="2971800"/>
          </a:xfrm>
          <a:custGeom>
            <a:avLst/>
            <a:gdLst/>
            <a:ahLst/>
            <a:cxnLst/>
            <a:rect l="l" t="t" r="r" b="b"/>
            <a:pathLst>
              <a:path w="9144000" h="2971800">
                <a:moveTo>
                  <a:pt x="9144000" y="2971800"/>
                </a:moveTo>
                <a:lnTo>
                  <a:pt x="9144000" y="0"/>
                </a:lnTo>
                <a:lnTo>
                  <a:pt x="0" y="0"/>
                </a:lnTo>
                <a:lnTo>
                  <a:pt x="0" y="2971800"/>
                </a:lnTo>
                <a:lnTo>
                  <a:pt x="9144000" y="2971800"/>
                </a:lnTo>
                <a:close/>
              </a:path>
            </a:pathLst>
          </a:custGeom>
          <a:solidFill>
            <a:srgbClr val="FFFFCC"/>
          </a:solidFill>
        </p:spPr>
        <p:txBody>
          <a:bodyPr wrap="square" lIns="0" tIns="0" rIns="0" bIns="0" rtlCol="0"/>
          <a:lstStyle/>
          <a:p>
            <a:endParaRPr/>
          </a:p>
        </p:txBody>
      </p:sp>
      <p:sp>
        <p:nvSpPr>
          <p:cNvPr id="4" name="object 4"/>
          <p:cNvSpPr txBox="1"/>
          <p:nvPr/>
        </p:nvSpPr>
        <p:spPr>
          <a:xfrm>
            <a:off x="1797843" y="4683516"/>
            <a:ext cx="5549265" cy="1962785"/>
          </a:xfrm>
          <a:prstGeom prst="rect">
            <a:avLst/>
          </a:prstGeom>
        </p:spPr>
        <p:txBody>
          <a:bodyPr vert="horz" wrap="square" lIns="0" tIns="0" rIns="0" bIns="0" rtlCol="0">
            <a:spAutoFit/>
          </a:bodyPr>
          <a:lstStyle/>
          <a:p>
            <a:pPr marL="12700" marR="5080" algn="ctr">
              <a:lnSpc>
                <a:spcPct val="101299"/>
              </a:lnSpc>
            </a:pPr>
            <a:r>
              <a:rPr sz="3200" spc="-5" dirty="0">
                <a:solidFill>
                  <a:srgbClr val="33CC33"/>
                </a:solidFill>
                <a:latin typeface="Arial"/>
                <a:cs typeface="Arial"/>
              </a:rPr>
              <a:t>The lineups are entered on</a:t>
            </a:r>
            <a:r>
              <a:rPr sz="3200" spc="-85" dirty="0">
                <a:solidFill>
                  <a:srgbClr val="33CC33"/>
                </a:solidFill>
                <a:latin typeface="Arial"/>
                <a:cs typeface="Arial"/>
              </a:rPr>
              <a:t> </a:t>
            </a:r>
            <a:r>
              <a:rPr sz="3200" spc="-5" dirty="0">
                <a:solidFill>
                  <a:srgbClr val="33CC33"/>
                </a:solidFill>
                <a:latin typeface="Arial"/>
                <a:cs typeface="Arial"/>
              </a:rPr>
              <a:t>the  Libero </a:t>
            </a:r>
            <a:r>
              <a:rPr sz="3200" spc="-20" dirty="0">
                <a:solidFill>
                  <a:srgbClr val="33CC33"/>
                </a:solidFill>
                <a:latin typeface="Arial"/>
                <a:cs typeface="Arial"/>
              </a:rPr>
              <a:t>Tracking</a:t>
            </a:r>
            <a:r>
              <a:rPr sz="3200" spc="-130" dirty="0">
                <a:solidFill>
                  <a:srgbClr val="33CC33"/>
                </a:solidFill>
                <a:latin typeface="Arial"/>
                <a:cs typeface="Arial"/>
              </a:rPr>
              <a:t> </a:t>
            </a:r>
            <a:r>
              <a:rPr sz="3200" spc="-5" dirty="0">
                <a:solidFill>
                  <a:srgbClr val="33CC33"/>
                </a:solidFill>
                <a:latin typeface="Arial"/>
                <a:cs typeface="Arial"/>
              </a:rPr>
              <a:t>Sheet</a:t>
            </a:r>
            <a:endParaRPr sz="3200">
              <a:latin typeface="Arial"/>
              <a:cs typeface="Arial"/>
            </a:endParaRPr>
          </a:p>
          <a:p>
            <a:pPr marL="136525" marR="128905" algn="ctr">
              <a:lnSpc>
                <a:spcPts val="3820"/>
              </a:lnSpc>
              <a:spcBef>
                <a:spcPts val="95"/>
              </a:spcBef>
            </a:pPr>
            <a:r>
              <a:rPr sz="3200" spc="-5" dirty="0">
                <a:solidFill>
                  <a:srgbClr val="33CC33"/>
                </a:solidFill>
                <a:latin typeface="Arial"/>
                <a:cs typeface="Arial"/>
              </a:rPr>
              <a:t>the same as they are</a:t>
            </a:r>
            <a:r>
              <a:rPr sz="3200" spc="-85" dirty="0">
                <a:solidFill>
                  <a:srgbClr val="33CC33"/>
                </a:solidFill>
                <a:latin typeface="Arial"/>
                <a:cs typeface="Arial"/>
              </a:rPr>
              <a:t> </a:t>
            </a:r>
            <a:r>
              <a:rPr sz="3200" spc="-5" dirty="0">
                <a:solidFill>
                  <a:srgbClr val="33CC33"/>
                </a:solidFill>
                <a:latin typeface="Arial"/>
                <a:cs typeface="Arial"/>
              </a:rPr>
              <a:t>entered  on the</a:t>
            </a:r>
            <a:r>
              <a:rPr sz="3200" spc="-85" dirty="0">
                <a:solidFill>
                  <a:srgbClr val="33CC33"/>
                </a:solidFill>
                <a:latin typeface="Arial"/>
                <a:cs typeface="Arial"/>
              </a:rPr>
              <a:t> </a:t>
            </a:r>
            <a:r>
              <a:rPr sz="3200" spc="-5" dirty="0">
                <a:solidFill>
                  <a:srgbClr val="33CC33"/>
                </a:solidFill>
                <a:latin typeface="Arial"/>
                <a:cs typeface="Arial"/>
              </a:rPr>
              <a:t>scoresheet.</a:t>
            </a:r>
            <a:endParaRPr sz="3200">
              <a:latin typeface="Arial"/>
              <a:cs typeface="Arial"/>
            </a:endParaRPr>
          </a:p>
        </p:txBody>
      </p:sp>
      <p:sp>
        <p:nvSpPr>
          <p:cNvPr id="5" name="object 5"/>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1080"/>
              </a:spcBef>
            </a:pPr>
            <a:r>
              <a:rPr sz="1600" dirty="0">
                <a:latin typeface="Arial"/>
                <a:cs typeface="Arial"/>
              </a:rPr>
              <a:t>3</a:t>
            </a:r>
            <a:endParaRPr sz="1600">
              <a:latin typeface="Arial"/>
              <a:cs typeface="Arial"/>
            </a:endParaRPr>
          </a:p>
          <a:p>
            <a:pPr marL="12700" marR="5080">
              <a:lnSpc>
                <a:spcPts val="2740"/>
              </a:lnSpc>
              <a:spcBef>
                <a:spcPts val="150"/>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250"/>
              </a:spcBef>
            </a:pPr>
            <a:r>
              <a:rPr sz="1600" spc="-5" dirty="0">
                <a:latin typeface="Arial"/>
                <a:cs typeface="Arial"/>
              </a:rPr>
              <a:t>10</a:t>
            </a:r>
            <a:endParaRPr sz="1600">
              <a:latin typeface="Arial"/>
              <a:cs typeface="Arial"/>
            </a:endParaRPr>
          </a:p>
        </p:txBody>
      </p:sp>
      <p:sp>
        <p:nvSpPr>
          <p:cNvPr id="6" name="object 6"/>
          <p:cNvSpPr txBox="1"/>
          <p:nvPr/>
        </p:nvSpPr>
        <p:spPr>
          <a:xfrm>
            <a:off x="3487102" y="1049527"/>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7" name="object 7"/>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8" name="object 8"/>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9" name="object 9"/>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marR="5080">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10" name="object 10"/>
          <p:cNvSpPr txBox="1"/>
          <p:nvPr/>
        </p:nvSpPr>
        <p:spPr>
          <a:xfrm>
            <a:off x="8613140" y="1040383"/>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738"/>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419599"/>
            <a:ext cx="0" cy="2438400"/>
          </a:xfrm>
          <a:custGeom>
            <a:avLst/>
            <a:gdLst/>
            <a:ahLst/>
            <a:cxnLst/>
            <a:rect l="l" t="t" r="r" b="b"/>
            <a:pathLst>
              <a:path h="2438400">
                <a:moveTo>
                  <a:pt x="0" y="2438400"/>
                </a:moveTo>
                <a:lnTo>
                  <a:pt x="0" y="0"/>
                </a:lnTo>
                <a:lnTo>
                  <a:pt x="0" y="2438400"/>
                </a:lnTo>
                <a:close/>
              </a:path>
            </a:pathLst>
          </a:custGeom>
          <a:solidFill>
            <a:srgbClr val="FFFFCC"/>
          </a:solidFill>
        </p:spPr>
        <p:txBody>
          <a:bodyPr wrap="square" lIns="0" tIns="0" rIns="0" bIns="0" rtlCol="0"/>
          <a:lstStyle/>
          <a:p>
            <a:endParaRPr/>
          </a:p>
        </p:txBody>
      </p:sp>
      <p:sp>
        <p:nvSpPr>
          <p:cNvPr id="4" name="object 4"/>
          <p:cNvSpPr txBox="1"/>
          <p:nvPr/>
        </p:nvSpPr>
        <p:spPr>
          <a:xfrm>
            <a:off x="0" y="3962400"/>
            <a:ext cx="9144000" cy="28956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35"/>
              </a:spcBef>
            </a:pPr>
            <a:endParaRPr sz="2450">
              <a:latin typeface="Times New Roman"/>
              <a:cs typeface="Times New Roman"/>
            </a:endParaRPr>
          </a:p>
          <a:p>
            <a:pPr marL="2068195" marR="2213610" algn="ctr">
              <a:lnSpc>
                <a:spcPct val="101400"/>
              </a:lnSpc>
            </a:pPr>
            <a:r>
              <a:rPr sz="2800" dirty="0">
                <a:solidFill>
                  <a:srgbClr val="33CC33"/>
                </a:solidFill>
                <a:latin typeface="Arial"/>
                <a:cs typeface="Arial"/>
              </a:rPr>
              <a:t>The lineups are entered on</a:t>
            </a:r>
            <a:r>
              <a:rPr sz="2800" spc="-45" dirty="0">
                <a:solidFill>
                  <a:srgbClr val="33CC33"/>
                </a:solidFill>
                <a:latin typeface="Arial"/>
                <a:cs typeface="Arial"/>
              </a:rPr>
              <a:t> </a:t>
            </a:r>
            <a:r>
              <a:rPr sz="2800" dirty="0">
                <a:solidFill>
                  <a:srgbClr val="33CC33"/>
                </a:solidFill>
                <a:latin typeface="Arial"/>
                <a:cs typeface="Arial"/>
              </a:rPr>
              <a:t>the  Libero </a:t>
            </a:r>
            <a:r>
              <a:rPr sz="2800" spc="-15" dirty="0">
                <a:solidFill>
                  <a:srgbClr val="33CC33"/>
                </a:solidFill>
                <a:latin typeface="Arial"/>
                <a:cs typeface="Arial"/>
              </a:rPr>
              <a:t>Tracking</a:t>
            </a:r>
            <a:r>
              <a:rPr sz="2800" spc="-95"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marR="144145" algn="ctr">
              <a:lnSpc>
                <a:spcPts val="3290"/>
              </a:lnSpc>
            </a:pPr>
            <a:r>
              <a:rPr sz="2800" dirty="0">
                <a:solidFill>
                  <a:srgbClr val="33CC33"/>
                </a:solidFill>
                <a:latin typeface="Arial"/>
                <a:cs typeface="Arial"/>
              </a:rPr>
              <a:t>the same as they are entered on the</a:t>
            </a:r>
            <a:r>
              <a:rPr sz="2800" spc="-30" dirty="0">
                <a:solidFill>
                  <a:srgbClr val="33CC33"/>
                </a:solidFill>
                <a:latin typeface="Arial"/>
                <a:cs typeface="Arial"/>
              </a:rPr>
              <a:t> </a:t>
            </a:r>
            <a:r>
              <a:rPr sz="2800" dirty="0">
                <a:solidFill>
                  <a:srgbClr val="33CC33"/>
                </a:solidFill>
                <a:latin typeface="Arial"/>
                <a:cs typeface="Arial"/>
              </a:rPr>
              <a:t>scoresheet</a:t>
            </a:r>
            <a:endParaRPr sz="2800">
              <a:latin typeface="Arial"/>
              <a:cs typeface="Arial"/>
            </a:endParaRPr>
          </a:p>
        </p:txBody>
      </p:sp>
      <p:sp>
        <p:nvSpPr>
          <p:cNvPr id="5" name="object 5"/>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740"/>
              </a:spcBef>
            </a:pPr>
            <a:r>
              <a:rPr sz="1600" dirty="0">
                <a:latin typeface="Arial"/>
                <a:cs typeface="Arial"/>
              </a:rPr>
              <a:t>3</a:t>
            </a:r>
            <a:endParaRPr sz="1600">
              <a:latin typeface="Arial"/>
              <a:cs typeface="Arial"/>
            </a:endParaRPr>
          </a:p>
          <a:p>
            <a:pPr marL="12700" marR="5080">
              <a:lnSpc>
                <a:spcPct val="142500"/>
              </a:lnSpc>
              <a:spcBef>
                <a:spcPts val="265"/>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480"/>
              </a:spcBef>
            </a:pPr>
            <a:r>
              <a:rPr sz="1600" spc="-5" dirty="0">
                <a:latin typeface="Arial"/>
                <a:cs typeface="Arial"/>
              </a:rPr>
              <a:t>10</a:t>
            </a:r>
            <a:endParaRPr sz="1600">
              <a:latin typeface="Arial"/>
              <a:cs typeface="Arial"/>
            </a:endParaRPr>
          </a:p>
        </p:txBody>
      </p:sp>
      <p:sp>
        <p:nvSpPr>
          <p:cNvPr id="6" name="object 6"/>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7" name="object 7"/>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8" name="object 8"/>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9" name="object 9"/>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dirty="0">
              <a:latin typeface="Arial"/>
              <a:cs typeface="Arial"/>
            </a:endParaRPr>
          </a:p>
          <a:p>
            <a:pPr marL="12700" marR="5080">
              <a:lnSpc>
                <a:spcPts val="3000"/>
              </a:lnSpc>
              <a:spcBef>
                <a:spcPts val="15"/>
              </a:spcBef>
            </a:pPr>
            <a:r>
              <a:rPr sz="1600" spc="-5" dirty="0">
                <a:latin typeface="Arial"/>
                <a:cs typeface="Arial"/>
              </a:rPr>
              <a:t>24c  26</a:t>
            </a:r>
            <a:endParaRPr sz="1600" dirty="0">
              <a:latin typeface="Arial"/>
              <a:cs typeface="Arial"/>
            </a:endParaRPr>
          </a:p>
          <a:p>
            <a:pPr marL="12700">
              <a:lnSpc>
                <a:spcPct val="100000"/>
              </a:lnSpc>
              <a:spcBef>
                <a:spcPts val="200"/>
              </a:spcBef>
            </a:pPr>
            <a:r>
              <a:rPr sz="1600" spc="-5" dirty="0">
                <a:latin typeface="Arial"/>
                <a:cs typeface="Arial"/>
              </a:rPr>
              <a:t>20</a:t>
            </a:r>
            <a:endParaRPr sz="1600" dirty="0">
              <a:latin typeface="Arial"/>
              <a:cs typeface="Arial"/>
            </a:endParaRPr>
          </a:p>
          <a:p>
            <a:pPr marL="12700">
              <a:lnSpc>
                <a:spcPct val="100000"/>
              </a:lnSpc>
              <a:spcBef>
                <a:spcPts val="1080"/>
              </a:spcBef>
            </a:pPr>
            <a:r>
              <a:rPr sz="1600" spc="-5" dirty="0">
                <a:latin typeface="Arial"/>
                <a:cs typeface="Arial"/>
              </a:rPr>
              <a:t>21</a:t>
            </a:r>
            <a:endParaRPr sz="1600" dirty="0">
              <a:latin typeface="Arial"/>
              <a:cs typeface="Arial"/>
            </a:endParaRPr>
          </a:p>
          <a:p>
            <a:pPr marL="12700">
              <a:lnSpc>
                <a:spcPct val="100000"/>
              </a:lnSpc>
              <a:spcBef>
                <a:spcPts val="480"/>
              </a:spcBef>
            </a:pPr>
            <a:r>
              <a:rPr sz="1600" spc="-5" dirty="0">
                <a:latin typeface="Arial"/>
                <a:cs typeface="Arial"/>
              </a:rPr>
              <a:t>22</a:t>
            </a:r>
            <a:endParaRPr sz="1600" dirty="0">
              <a:latin typeface="Arial"/>
              <a:cs typeface="Arial"/>
            </a:endParaRPr>
          </a:p>
        </p:txBody>
      </p:sp>
      <p:sp>
        <p:nvSpPr>
          <p:cNvPr id="10" name="object 10"/>
          <p:cNvSpPr txBox="1"/>
          <p:nvPr/>
        </p:nvSpPr>
        <p:spPr>
          <a:xfrm>
            <a:off x="8613140" y="1080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11" name="object 11"/>
          <p:cNvSpPr/>
          <p:nvPr/>
        </p:nvSpPr>
        <p:spPr>
          <a:xfrm>
            <a:off x="0" y="3962400"/>
            <a:ext cx="9144000" cy="2895600"/>
          </a:xfrm>
          <a:custGeom>
            <a:avLst/>
            <a:gdLst/>
            <a:ahLst/>
            <a:cxnLst/>
            <a:rect l="l" t="t" r="r" b="b"/>
            <a:pathLst>
              <a:path w="9144000" h="2895600">
                <a:moveTo>
                  <a:pt x="0" y="2895600"/>
                </a:moveTo>
                <a:lnTo>
                  <a:pt x="9144000" y="2895600"/>
                </a:lnTo>
                <a:lnTo>
                  <a:pt x="9144000" y="0"/>
                </a:lnTo>
                <a:lnTo>
                  <a:pt x="0" y="0"/>
                </a:lnTo>
                <a:lnTo>
                  <a:pt x="0" y="2895600"/>
                </a:lnTo>
                <a:close/>
              </a:path>
            </a:pathLst>
          </a:custGeom>
          <a:solidFill>
            <a:srgbClr val="FFFFCC"/>
          </a:solidFill>
        </p:spPr>
        <p:txBody>
          <a:bodyPr wrap="square" lIns="0" tIns="0" rIns="0" bIns="0" rtlCol="0"/>
          <a:lstStyle/>
          <a:p>
            <a:endParaRPr/>
          </a:p>
        </p:txBody>
      </p:sp>
      <p:sp>
        <p:nvSpPr>
          <p:cNvPr id="12" name="object 12"/>
          <p:cNvSpPr txBox="1"/>
          <p:nvPr/>
        </p:nvSpPr>
        <p:spPr>
          <a:xfrm>
            <a:off x="162718" y="4327042"/>
            <a:ext cx="8817610" cy="2153920"/>
          </a:xfrm>
          <a:prstGeom prst="rect">
            <a:avLst/>
          </a:prstGeom>
        </p:spPr>
        <p:txBody>
          <a:bodyPr vert="horz" wrap="square" lIns="0" tIns="0" rIns="0" bIns="0" rtlCol="0">
            <a:spAutoFit/>
          </a:bodyPr>
          <a:lstStyle/>
          <a:p>
            <a:pPr marL="12700" marR="5080" algn="ctr">
              <a:lnSpc>
                <a:spcPct val="100499"/>
              </a:lnSpc>
              <a:tabLst>
                <a:tab pos="2742565" algn="l"/>
              </a:tabLst>
            </a:pPr>
            <a:r>
              <a:rPr sz="2800" dirty="0">
                <a:solidFill>
                  <a:srgbClr val="33CC33"/>
                </a:solidFill>
                <a:latin typeface="Arial"/>
                <a:cs typeface="Arial"/>
              </a:rPr>
              <a:t>The Libero </a:t>
            </a:r>
            <a:r>
              <a:rPr sz="2800" spc="-15" dirty="0">
                <a:solidFill>
                  <a:srgbClr val="33CC33"/>
                </a:solidFill>
                <a:latin typeface="Arial"/>
                <a:cs typeface="Arial"/>
              </a:rPr>
              <a:t>Tracker </a:t>
            </a:r>
            <a:r>
              <a:rPr sz="2800" dirty="0">
                <a:solidFill>
                  <a:srgbClr val="33CC33"/>
                </a:solidFill>
                <a:latin typeface="Arial"/>
                <a:cs typeface="Arial"/>
              </a:rPr>
              <a:t>tracks the Libero replacements and  </a:t>
            </a:r>
            <a:r>
              <a:rPr sz="2800" u="sng" dirty="0">
                <a:solidFill>
                  <a:srgbClr val="33CC33"/>
                </a:solidFill>
                <a:latin typeface="Arial"/>
                <a:cs typeface="Arial"/>
              </a:rPr>
              <a:t>all</a:t>
            </a:r>
            <a:r>
              <a:rPr sz="2800" spc="5" dirty="0">
                <a:solidFill>
                  <a:srgbClr val="33CC33"/>
                </a:solidFill>
                <a:latin typeface="Arial"/>
                <a:cs typeface="Arial"/>
              </a:rPr>
              <a:t> </a:t>
            </a:r>
            <a:r>
              <a:rPr sz="2800" u="sng" dirty="0">
                <a:solidFill>
                  <a:srgbClr val="33CC33"/>
                </a:solidFill>
                <a:latin typeface="Arial"/>
                <a:cs typeface="Arial"/>
              </a:rPr>
              <a:t>substitutions</a:t>
            </a:r>
            <a:r>
              <a:rPr sz="2800" dirty="0">
                <a:solidFill>
                  <a:srgbClr val="33CC33"/>
                </a:solidFill>
                <a:latin typeface="Arial"/>
                <a:cs typeface="Arial"/>
              </a:rPr>
              <a:t>.	For example, if Home</a:t>
            </a:r>
            <a:r>
              <a:rPr sz="2800" spc="-55" dirty="0">
                <a:solidFill>
                  <a:srgbClr val="33CC33"/>
                </a:solidFill>
                <a:latin typeface="Arial"/>
                <a:cs typeface="Arial"/>
              </a:rPr>
              <a:t> </a:t>
            </a:r>
            <a:r>
              <a:rPr sz="2800" dirty="0">
                <a:solidFill>
                  <a:srgbClr val="33CC33"/>
                </a:solidFill>
                <a:latin typeface="Arial"/>
                <a:cs typeface="Arial"/>
              </a:rPr>
              <a:t>requests</a:t>
            </a:r>
            <a:r>
              <a:rPr sz="2800" spc="-15" dirty="0">
                <a:solidFill>
                  <a:srgbClr val="33CC33"/>
                </a:solidFill>
                <a:latin typeface="Arial"/>
                <a:cs typeface="Arial"/>
              </a:rPr>
              <a:t> </a:t>
            </a:r>
            <a:r>
              <a:rPr sz="2800" dirty="0">
                <a:solidFill>
                  <a:srgbClr val="33CC33"/>
                </a:solidFill>
                <a:latin typeface="Arial"/>
                <a:cs typeface="Arial"/>
              </a:rPr>
              <a:t>a  substitution, #25 for #23, the libero tracker would</a:t>
            </a:r>
            <a:r>
              <a:rPr sz="2800" spc="-35" dirty="0">
                <a:solidFill>
                  <a:srgbClr val="33CC33"/>
                </a:solidFill>
                <a:latin typeface="Arial"/>
                <a:cs typeface="Arial"/>
              </a:rPr>
              <a:t> </a:t>
            </a:r>
            <a:r>
              <a:rPr sz="2800" dirty="0">
                <a:solidFill>
                  <a:srgbClr val="33CC33"/>
                </a:solidFill>
                <a:latin typeface="Arial"/>
                <a:cs typeface="Arial"/>
              </a:rPr>
              <a:t>record  that action by slashing the “23” and writing a “25”  immediately </a:t>
            </a:r>
            <a:r>
              <a:rPr sz="2800" spc="-5" dirty="0">
                <a:solidFill>
                  <a:srgbClr val="33CC33"/>
                </a:solidFill>
                <a:latin typeface="Arial"/>
                <a:cs typeface="Arial"/>
              </a:rPr>
              <a:t>to </a:t>
            </a:r>
            <a:r>
              <a:rPr sz="2800" dirty="0">
                <a:solidFill>
                  <a:srgbClr val="33CC33"/>
                </a:solidFill>
                <a:latin typeface="Arial"/>
                <a:cs typeface="Arial"/>
              </a:rPr>
              <a:t>the right of the of the slashed</a:t>
            </a:r>
            <a:r>
              <a:rPr sz="2800" spc="-45" dirty="0">
                <a:solidFill>
                  <a:srgbClr val="33CC33"/>
                </a:solidFill>
                <a:latin typeface="Arial"/>
                <a:cs typeface="Arial"/>
              </a:rPr>
              <a:t> </a:t>
            </a:r>
            <a:r>
              <a:rPr sz="2800" dirty="0">
                <a:solidFill>
                  <a:srgbClr val="33CC33"/>
                </a:solidFill>
                <a:latin typeface="Arial"/>
                <a:cs typeface="Arial"/>
              </a:rPr>
              <a:t>“23”.</a:t>
            </a:r>
            <a:endParaRPr sz="2800" dirty="0">
              <a:latin typeface="Arial"/>
              <a:cs typeface="Arial"/>
            </a:endParaRPr>
          </a:p>
        </p:txBody>
      </p:sp>
      <p:sp>
        <p:nvSpPr>
          <p:cNvPr id="13" name="object 13"/>
          <p:cNvSpPr/>
          <p:nvPr/>
        </p:nvSpPr>
        <p:spPr>
          <a:xfrm>
            <a:off x="5755924" y="1910556"/>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4" name="object 14"/>
          <p:cNvSpPr txBox="1"/>
          <p:nvPr/>
        </p:nvSpPr>
        <p:spPr>
          <a:xfrm>
            <a:off x="6248400" y="1874621"/>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dirty="0">
              <a:latin typeface="Arial"/>
              <a:cs typeface="Arial"/>
            </a:endParaRPr>
          </a:p>
        </p:txBody>
      </p:sp>
      <p:sp>
        <p:nvSpPr>
          <p:cNvPr id="15" name="object 15"/>
          <p:cNvSpPr txBox="1"/>
          <p:nvPr/>
        </p:nvSpPr>
        <p:spPr>
          <a:xfrm>
            <a:off x="1221738" y="255828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6" name="object 16"/>
          <p:cNvSpPr/>
          <p:nvPr/>
        </p:nvSpPr>
        <p:spPr>
          <a:xfrm>
            <a:off x="685800" y="2624138"/>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419599"/>
            <a:ext cx="0" cy="2438400"/>
          </a:xfrm>
          <a:custGeom>
            <a:avLst/>
            <a:gdLst/>
            <a:ahLst/>
            <a:cxnLst/>
            <a:rect l="l" t="t" r="r" b="b"/>
            <a:pathLst>
              <a:path h="2438400">
                <a:moveTo>
                  <a:pt x="0" y="2438400"/>
                </a:moveTo>
                <a:lnTo>
                  <a:pt x="0" y="0"/>
                </a:lnTo>
                <a:lnTo>
                  <a:pt x="0" y="2438400"/>
                </a:lnTo>
                <a:close/>
              </a:path>
            </a:pathLst>
          </a:custGeom>
          <a:solidFill>
            <a:srgbClr val="FFFFCC"/>
          </a:solidFill>
        </p:spPr>
        <p:txBody>
          <a:bodyPr wrap="square" lIns="0" tIns="0" rIns="0" bIns="0" rtlCol="0"/>
          <a:lstStyle/>
          <a:p>
            <a:endParaRPr/>
          </a:p>
        </p:txBody>
      </p:sp>
      <p:sp>
        <p:nvSpPr>
          <p:cNvPr id="4" name="object 4"/>
          <p:cNvSpPr txBox="1"/>
          <p:nvPr/>
        </p:nvSpPr>
        <p:spPr>
          <a:xfrm>
            <a:off x="0" y="3962400"/>
            <a:ext cx="9144000" cy="28956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35"/>
              </a:spcBef>
            </a:pPr>
            <a:endParaRPr sz="2450">
              <a:latin typeface="Times New Roman"/>
              <a:cs typeface="Times New Roman"/>
            </a:endParaRPr>
          </a:p>
          <a:p>
            <a:pPr marL="2068195" marR="2213610" algn="ctr">
              <a:lnSpc>
                <a:spcPct val="101400"/>
              </a:lnSpc>
            </a:pPr>
            <a:r>
              <a:rPr sz="2800" dirty="0">
                <a:solidFill>
                  <a:srgbClr val="33CC33"/>
                </a:solidFill>
                <a:latin typeface="Arial"/>
                <a:cs typeface="Arial"/>
              </a:rPr>
              <a:t>The lineups are entered on</a:t>
            </a:r>
            <a:r>
              <a:rPr sz="2800" spc="-45" dirty="0">
                <a:solidFill>
                  <a:srgbClr val="33CC33"/>
                </a:solidFill>
                <a:latin typeface="Arial"/>
                <a:cs typeface="Arial"/>
              </a:rPr>
              <a:t> </a:t>
            </a:r>
            <a:r>
              <a:rPr sz="2800" dirty="0">
                <a:solidFill>
                  <a:srgbClr val="33CC33"/>
                </a:solidFill>
                <a:latin typeface="Arial"/>
                <a:cs typeface="Arial"/>
              </a:rPr>
              <a:t>the  Libero </a:t>
            </a:r>
            <a:r>
              <a:rPr sz="2800" spc="-15" dirty="0">
                <a:solidFill>
                  <a:srgbClr val="33CC33"/>
                </a:solidFill>
                <a:latin typeface="Arial"/>
                <a:cs typeface="Arial"/>
              </a:rPr>
              <a:t>Tracking</a:t>
            </a:r>
            <a:r>
              <a:rPr sz="2800" spc="-95"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marR="144145" algn="ctr">
              <a:lnSpc>
                <a:spcPts val="3290"/>
              </a:lnSpc>
            </a:pPr>
            <a:r>
              <a:rPr sz="2800" dirty="0">
                <a:solidFill>
                  <a:srgbClr val="33CC33"/>
                </a:solidFill>
                <a:latin typeface="Arial"/>
                <a:cs typeface="Arial"/>
              </a:rPr>
              <a:t>the same as they are entered on the</a:t>
            </a:r>
            <a:r>
              <a:rPr sz="2800" spc="-30" dirty="0">
                <a:solidFill>
                  <a:srgbClr val="33CC33"/>
                </a:solidFill>
                <a:latin typeface="Arial"/>
                <a:cs typeface="Arial"/>
              </a:rPr>
              <a:t> </a:t>
            </a:r>
            <a:r>
              <a:rPr sz="2800" dirty="0">
                <a:solidFill>
                  <a:srgbClr val="33CC33"/>
                </a:solidFill>
                <a:latin typeface="Arial"/>
                <a:cs typeface="Arial"/>
              </a:rPr>
              <a:t>scoresheet</a:t>
            </a:r>
            <a:endParaRPr sz="2800">
              <a:latin typeface="Arial"/>
              <a:cs typeface="Arial"/>
            </a:endParaRPr>
          </a:p>
        </p:txBody>
      </p:sp>
      <p:sp>
        <p:nvSpPr>
          <p:cNvPr id="5" name="object 5"/>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740"/>
              </a:spcBef>
            </a:pPr>
            <a:r>
              <a:rPr sz="1600" dirty="0">
                <a:latin typeface="Arial"/>
                <a:cs typeface="Arial"/>
              </a:rPr>
              <a:t>3</a:t>
            </a:r>
            <a:endParaRPr sz="1600">
              <a:latin typeface="Arial"/>
              <a:cs typeface="Arial"/>
            </a:endParaRPr>
          </a:p>
          <a:p>
            <a:pPr marL="12700" marR="5080">
              <a:lnSpc>
                <a:spcPct val="142500"/>
              </a:lnSpc>
              <a:spcBef>
                <a:spcPts val="265"/>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480"/>
              </a:spcBef>
            </a:pPr>
            <a:r>
              <a:rPr sz="1600" spc="-5" dirty="0">
                <a:latin typeface="Arial"/>
                <a:cs typeface="Arial"/>
              </a:rPr>
              <a:t>10</a:t>
            </a:r>
            <a:endParaRPr sz="1600">
              <a:latin typeface="Arial"/>
              <a:cs typeface="Arial"/>
            </a:endParaRPr>
          </a:p>
        </p:txBody>
      </p:sp>
      <p:sp>
        <p:nvSpPr>
          <p:cNvPr id="6" name="object 6"/>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7" name="object 7"/>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8" name="object 8"/>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9" name="object 9"/>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marR="5080">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10" name="object 10"/>
          <p:cNvSpPr txBox="1"/>
          <p:nvPr/>
        </p:nvSpPr>
        <p:spPr>
          <a:xfrm>
            <a:off x="8613140" y="1080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11" name="object 11"/>
          <p:cNvSpPr/>
          <p:nvPr/>
        </p:nvSpPr>
        <p:spPr>
          <a:xfrm>
            <a:off x="0" y="3962400"/>
            <a:ext cx="9144000" cy="2895600"/>
          </a:xfrm>
          <a:custGeom>
            <a:avLst/>
            <a:gdLst/>
            <a:ahLst/>
            <a:cxnLst/>
            <a:rect l="l" t="t" r="r" b="b"/>
            <a:pathLst>
              <a:path w="9144000" h="2895600">
                <a:moveTo>
                  <a:pt x="0" y="2895600"/>
                </a:moveTo>
                <a:lnTo>
                  <a:pt x="9144000" y="2895600"/>
                </a:lnTo>
                <a:lnTo>
                  <a:pt x="9144000" y="0"/>
                </a:lnTo>
                <a:lnTo>
                  <a:pt x="0" y="0"/>
                </a:lnTo>
                <a:lnTo>
                  <a:pt x="0" y="2895600"/>
                </a:lnTo>
                <a:close/>
              </a:path>
            </a:pathLst>
          </a:custGeom>
          <a:solidFill>
            <a:srgbClr val="FFFFCC"/>
          </a:solidFill>
        </p:spPr>
        <p:txBody>
          <a:bodyPr wrap="square" lIns="0" tIns="0" rIns="0" bIns="0" rtlCol="0"/>
          <a:lstStyle/>
          <a:p>
            <a:endParaRPr/>
          </a:p>
        </p:txBody>
      </p:sp>
      <p:sp>
        <p:nvSpPr>
          <p:cNvPr id="12" name="object 12"/>
          <p:cNvSpPr txBox="1"/>
          <p:nvPr/>
        </p:nvSpPr>
        <p:spPr>
          <a:xfrm>
            <a:off x="157669" y="4755895"/>
            <a:ext cx="8829040" cy="1289685"/>
          </a:xfrm>
          <a:prstGeom prst="rect">
            <a:avLst/>
          </a:prstGeom>
        </p:spPr>
        <p:txBody>
          <a:bodyPr vert="horz" wrap="square" lIns="0" tIns="0" rIns="0" bIns="0" rtlCol="0">
            <a:spAutoFit/>
          </a:bodyPr>
          <a:lstStyle/>
          <a:p>
            <a:pPr algn="ctr">
              <a:lnSpc>
                <a:spcPct val="100000"/>
              </a:lnSpc>
            </a:pPr>
            <a:r>
              <a:rPr sz="2800" spc="-5" dirty="0">
                <a:solidFill>
                  <a:srgbClr val="33CC33"/>
                </a:solidFill>
                <a:latin typeface="Arial"/>
                <a:cs typeface="Arial"/>
              </a:rPr>
              <a:t>After </a:t>
            </a:r>
            <a:r>
              <a:rPr sz="2800" dirty="0">
                <a:solidFill>
                  <a:srgbClr val="33CC33"/>
                </a:solidFill>
                <a:latin typeface="Arial"/>
                <a:cs typeface="Arial"/>
              </a:rPr>
              <a:t>the next </a:t>
            </a:r>
            <a:r>
              <a:rPr sz="2800" spc="-35" dirty="0">
                <a:solidFill>
                  <a:srgbClr val="33CC33"/>
                </a:solidFill>
                <a:latin typeface="Arial"/>
                <a:cs typeface="Arial"/>
              </a:rPr>
              <a:t>rally, </a:t>
            </a:r>
            <a:r>
              <a:rPr sz="2800" dirty="0">
                <a:solidFill>
                  <a:srgbClr val="33CC33"/>
                </a:solidFill>
                <a:latin typeface="Arial"/>
                <a:cs typeface="Arial"/>
              </a:rPr>
              <a:t>the Home Libero, #30, replaces</a:t>
            </a:r>
            <a:r>
              <a:rPr sz="2800" spc="15" dirty="0">
                <a:solidFill>
                  <a:srgbClr val="33CC33"/>
                </a:solidFill>
                <a:latin typeface="Arial"/>
                <a:cs typeface="Arial"/>
              </a:rPr>
              <a:t> </a:t>
            </a:r>
            <a:r>
              <a:rPr sz="2800" dirty="0">
                <a:solidFill>
                  <a:srgbClr val="33CC33"/>
                </a:solidFill>
                <a:latin typeface="Arial"/>
                <a:cs typeface="Arial"/>
              </a:rPr>
              <a:t>#26.</a:t>
            </a:r>
            <a:endParaRPr sz="2800">
              <a:latin typeface="Arial"/>
              <a:cs typeface="Arial"/>
            </a:endParaRPr>
          </a:p>
          <a:p>
            <a:pPr marL="175895" marR="168910" algn="ctr">
              <a:lnSpc>
                <a:spcPts val="3310"/>
              </a:lnSpc>
              <a:spcBef>
                <a:spcPts val="200"/>
              </a:spcBef>
            </a:pPr>
            <a:r>
              <a:rPr sz="2800" dirty="0">
                <a:solidFill>
                  <a:srgbClr val="33CC33"/>
                </a:solidFill>
                <a:latin typeface="Arial"/>
                <a:cs typeface="Arial"/>
              </a:rPr>
              <a:t>This exchange is recorded in a similar fashion, except  an “L” used </a:t>
            </a:r>
            <a:r>
              <a:rPr sz="2800" spc="-5" dirty="0">
                <a:solidFill>
                  <a:srgbClr val="33CC33"/>
                </a:solidFill>
                <a:latin typeface="Arial"/>
                <a:cs typeface="Arial"/>
              </a:rPr>
              <a:t>to </a:t>
            </a:r>
            <a:r>
              <a:rPr sz="2800" dirty="0">
                <a:solidFill>
                  <a:srgbClr val="33CC33"/>
                </a:solidFill>
                <a:latin typeface="Arial"/>
                <a:cs typeface="Arial"/>
              </a:rPr>
              <a:t>indicate the </a:t>
            </a:r>
            <a:r>
              <a:rPr sz="2800" spc="-5" dirty="0">
                <a:solidFill>
                  <a:srgbClr val="33CC33"/>
                </a:solidFill>
                <a:latin typeface="Arial"/>
                <a:cs typeface="Arial"/>
              </a:rPr>
              <a:t>libero’s</a:t>
            </a:r>
            <a:r>
              <a:rPr sz="2800" spc="-45" dirty="0">
                <a:solidFill>
                  <a:srgbClr val="33CC33"/>
                </a:solidFill>
                <a:latin typeface="Arial"/>
                <a:cs typeface="Arial"/>
              </a:rPr>
              <a:t> </a:t>
            </a:r>
            <a:r>
              <a:rPr sz="2800" spc="-35" dirty="0">
                <a:solidFill>
                  <a:srgbClr val="33CC33"/>
                </a:solidFill>
                <a:latin typeface="Arial"/>
                <a:cs typeface="Arial"/>
              </a:rPr>
              <a:t>entry.</a:t>
            </a:r>
            <a:endParaRPr sz="2800">
              <a:latin typeface="Arial"/>
              <a:cs typeface="Arial"/>
            </a:endParaRPr>
          </a:p>
        </p:txBody>
      </p:sp>
      <p:sp>
        <p:nvSpPr>
          <p:cNvPr id="13" name="object 13"/>
          <p:cNvSpPr/>
          <p:nvPr/>
        </p:nvSpPr>
        <p:spPr>
          <a:xfrm>
            <a:off x="5755924" y="1910556"/>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4" name="object 14"/>
          <p:cNvSpPr txBox="1"/>
          <p:nvPr/>
        </p:nvSpPr>
        <p:spPr>
          <a:xfrm>
            <a:off x="6258876"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dirty="0">
              <a:latin typeface="Arial"/>
              <a:cs typeface="Arial"/>
            </a:endParaRPr>
          </a:p>
        </p:txBody>
      </p:sp>
      <p:sp>
        <p:nvSpPr>
          <p:cNvPr id="15" name="object 15"/>
          <p:cNvSpPr txBox="1"/>
          <p:nvPr/>
        </p:nvSpPr>
        <p:spPr>
          <a:xfrm>
            <a:off x="1221738" y="255828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6" name="object 16"/>
          <p:cNvSpPr/>
          <p:nvPr/>
        </p:nvSpPr>
        <p:spPr>
          <a:xfrm>
            <a:off x="685800" y="2624138"/>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9" name="TextBox 18">
            <a:extLst>
              <a:ext uri="{FF2B5EF4-FFF2-40B4-BE49-F238E27FC236}">
                <a16:creationId xmlns:a16="http://schemas.microsoft.com/office/drawing/2014/main" id="{8DEFE098-FC43-F54D-A392-00C6DB1E5C7C}"/>
              </a:ext>
            </a:extLst>
          </p:cNvPr>
          <p:cNvSpPr txBox="1"/>
          <p:nvPr/>
        </p:nvSpPr>
        <p:spPr>
          <a:xfrm>
            <a:off x="6172200" y="2526268"/>
            <a:ext cx="265114" cy="369332"/>
          </a:xfrm>
          <a:prstGeom prst="rect">
            <a:avLst/>
          </a:prstGeom>
          <a:noFill/>
        </p:spPr>
        <p:txBody>
          <a:bodyPr wrap="square" rtlCol="0">
            <a:spAutoFit/>
          </a:bodyPr>
          <a:lstStyle/>
          <a:p>
            <a:r>
              <a:rPr lang="en-US" dirty="0"/>
              <a:t>L</a:t>
            </a:r>
          </a:p>
        </p:txBody>
      </p:sp>
      <p:sp>
        <p:nvSpPr>
          <p:cNvPr id="20" name="object 13">
            <a:extLst>
              <a:ext uri="{FF2B5EF4-FFF2-40B4-BE49-F238E27FC236}">
                <a16:creationId xmlns:a16="http://schemas.microsoft.com/office/drawing/2014/main" id="{780F4C4B-24AD-7340-A307-966D1F6125DE}"/>
              </a:ext>
            </a:extLst>
          </p:cNvPr>
          <p:cNvSpPr/>
          <p:nvPr/>
        </p:nvSpPr>
        <p:spPr>
          <a:xfrm>
            <a:off x="5791200" y="2623820"/>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21" name="object 34">
            <a:extLst>
              <a:ext uri="{FF2B5EF4-FFF2-40B4-BE49-F238E27FC236}">
                <a16:creationId xmlns:a16="http://schemas.microsoft.com/office/drawing/2014/main" id="{25904142-FFCE-2B4F-9B21-B785A5D0FC4D}"/>
              </a:ext>
            </a:extLst>
          </p:cNvPr>
          <p:cNvSpPr/>
          <p:nvPr/>
        </p:nvSpPr>
        <p:spPr>
          <a:xfrm>
            <a:off x="5252361" y="2469850"/>
            <a:ext cx="334933" cy="307940"/>
          </a:xfrm>
          <a:custGeom>
            <a:avLst/>
            <a:gdLst/>
            <a:ahLst/>
            <a:cxnLst/>
            <a:rect l="l" t="t" r="r" b="b"/>
            <a:pathLst>
              <a:path w="228600" h="152400">
                <a:moveTo>
                  <a:pt x="0" y="152400"/>
                </a:moveTo>
                <a:lnTo>
                  <a:pt x="114300" y="0"/>
                </a:lnTo>
                <a:lnTo>
                  <a:pt x="228600" y="152400"/>
                </a:lnTo>
                <a:lnTo>
                  <a:pt x="0" y="152400"/>
                </a:lnTo>
                <a:close/>
              </a:path>
            </a:pathLst>
          </a:custGeom>
          <a:ln w="19050">
            <a:solidFill>
              <a:schemeClr val="tx1"/>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10563" y="1842008"/>
            <a:ext cx="352425" cy="2007235"/>
          </a:xfrm>
          <a:prstGeom prst="rect">
            <a:avLst/>
          </a:prstGeom>
        </p:spPr>
        <p:txBody>
          <a:bodyPr vert="horz" wrap="square" lIns="0" tIns="0" rIns="0" bIns="0" rtlCol="0">
            <a:spAutoFit/>
          </a:bodyPr>
          <a:lstStyle/>
          <a:p>
            <a:pPr marL="38100">
              <a:lnSpc>
                <a:spcPct val="100000"/>
              </a:lnSpc>
            </a:pPr>
            <a:r>
              <a:rPr sz="1600" dirty="0">
                <a:latin typeface="Arial"/>
                <a:cs typeface="Arial"/>
              </a:rPr>
              <a:t>5</a:t>
            </a:r>
            <a:endParaRPr sz="1600">
              <a:latin typeface="Arial"/>
              <a:cs typeface="Arial"/>
            </a:endParaRPr>
          </a:p>
          <a:p>
            <a:pPr marL="74295">
              <a:lnSpc>
                <a:spcPct val="100000"/>
              </a:lnSpc>
              <a:spcBef>
                <a:spcPts val="1080"/>
              </a:spcBef>
            </a:pPr>
            <a:r>
              <a:rPr sz="1600" dirty="0">
                <a:latin typeface="Arial"/>
                <a:cs typeface="Arial"/>
              </a:rPr>
              <a:t>4</a:t>
            </a:r>
            <a:endParaRPr sz="1600">
              <a:latin typeface="Arial"/>
              <a:cs typeface="Arial"/>
            </a:endParaRPr>
          </a:p>
          <a:p>
            <a:pPr marL="38100">
              <a:lnSpc>
                <a:spcPct val="100000"/>
              </a:lnSpc>
              <a:spcBef>
                <a:spcPts val="740"/>
              </a:spcBef>
            </a:pPr>
            <a:r>
              <a:rPr sz="1600" dirty="0">
                <a:latin typeface="Arial"/>
                <a:cs typeface="Arial"/>
              </a:rPr>
              <a:t>3</a:t>
            </a:r>
            <a:endParaRPr sz="1600">
              <a:latin typeface="Arial"/>
              <a:cs typeface="Arial"/>
            </a:endParaRPr>
          </a:p>
          <a:p>
            <a:pPr marL="38100" marR="5080" indent="-25400">
              <a:lnSpc>
                <a:spcPts val="2950"/>
              </a:lnSpc>
              <a:spcBef>
                <a:spcPts val="100"/>
              </a:spcBef>
            </a:pPr>
            <a:r>
              <a:rPr sz="1600" spc="-5" dirty="0">
                <a:latin typeface="Arial"/>
                <a:cs typeface="Arial"/>
              </a:rPr>
              <a:t>12c  </a:t>
            </a:r>
            <a:r>
              <a:rPr sz="1600" spc="-125" dirty="0">
                <a:latin typeface="Arial"/>
                <a:cs typeface="Arial"/>
              </a:rPr>
              <a:t>11</a:t>
            </a:r>
            <a:endParaRPr sz="1600">
              <a:latin typeface="Arial"/>
              <a:cs typeface="Arial"/>
            </a:endParaRPr>
          </a:p>
          <a:p>
            <a:pPr marL="38100">
              <a:lnSpc>
                <a:spcPct val="100000"/>
              </a:lnSpc>
              <a:spcBef>
                <a:spcPts val="209"/>
              </a:spcBef>
            </a:pPr>
            <a:r>
              <a:rPr sz="1600" spc="-5" dirty="0">
                <a:latin typeface="Arial"/>
                <a:cs typeface="Arial"/>
              </a:rPr>
              <a:t>10</a:t>
            </a:r>
            <a:endParaRPr sz="1600">
              <a:latin typeface="Arial"/>
              <a:cs typeface="Arial"/>
            </a:endParaRPr>
          </a:p>
        </p:txBody>
      </p:sp>
      <p:sp>
        <p:nvSpPr>
          <p:cNvPr id="4" name="object 4"/>
          <p:cNvSpPr txBox="1"/>
          <p:nvPr/>
        </p:nvSpPr>
        <p:spPr>
          <a:xfrm>
            <a:off x="3487896" y="1067815"/>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5" name="object 5"/>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6" name="object 6"/>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7" name="object 7"/>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marR="5080">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8" name="object 8"/>
          <p:cNvSpPr txBox="1"/>
          <p:nvPr/>
        </p:nvSpPr>
        <p:spPr>
          <a:xfrm>
            <a:off x="8536940" y="1049527"/>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9" name="object 9"/>
          <p:cNvSpPr/>
          <p:nvPr/>
        </p:nvSpPr>
        <p:spPr>
          <a:xfrm>
            <a:off x="5791200" y="26669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0" name="object 10"/>
          <p:cNvSpPr/>
          <p:nvPr/>
        </p:nvSpPr>
        <p:spPr>
          <a:xfrm>
            <a:off x="0" y="3886200"/>
            <a:ext cx="9144000" cy="2971800"/>
          </a:xfrm>
          <a:custGeom>
            <a:avLst/>
            <a:gdLst/>
            <a:ahLst/>
            <a:cxnLst/>
            <a:rect l="l" t="t" r="r" b="b"/>
            <a:pathLst>
              <a:path w="9144000" h="2971800">
                <a:moveTo>
                  <a:pt x="0" y="2971799"/>
                </a:moveTo>
                <a:lnTo>
                  <a:pt x="9144000" y="2971799"/>
                </a:lnTo>
                <a:lnTo>
                  <a:pt x="9144000" y="0"/>
                </a:lnTo>
                <a:lnTo>
                  <a:pt x="0" y="0"/>
                </a:lnTo>
                <a:lnTo>
                  <a:pt x="0" y="2971799"/>
                </a:lnTo>
                <a:close/>
              </a:path>
            </a:pathLst>
          </a:custGeom>
          <a:solidFill>
            <a:srgbClr val="FFFFCC"/>
          </a:solidFill>
        </p:spPr>
        <p:txBody>
          <a:bodyPr wrap="square" lIns="0" tIns="0" rIns="0" bIns="0" rtlCol="0"/>
          <a:lstStyle/>
          <a:p>
            <a:endParaRPr/>
          </a:p>
        </p:txBody>
      </p:sp>
      <p:sp>
        <p:nvSpPr>
          <p:cNvPr id="11" name="object 11"/>
          <p:cNvSpPr txBox="1"/>
          <p:nvPr/>
        </p:nvSpPr>
        <p:spPr>
          <a:xfrm>
            <a:off x="124618" y="4294306"/>
            <a:ext cx="8895080" cy="2147570"/>
          </a:xfrm>
          <a:prstGeom prst="rect">
            <a:avLst/>
          </a:prstGeom>
        </p:spPr>
        <p:txBody>
          <a:bodyPr vert="horz" wrap="square" lIns="0" tIns="0" rIns="0" bIns="0" rtlCol="0">
            <a:spAutoFit/>
          </a:bodyPr>
          <a:lstStyle/>
          <a:p>
            <a:pPr marL="12700" marR="5080" indent="67310" algn="just">
              <a:lnSpc>
                <a:spcPct val="99600"/>
              </a:lnSpc>
            </a:pPr>
            <a:r>
              <a:rPr sz="2800" dirty="0">
                <a:solidFill>
                  <a:srgbClr val="33CC33"/>
                </a:solidFill>
                <a:latin typeface="Arial"/>
                <a:cs typeface="Arial"/>
              </a:rPr>
              <a:t>Only #26 may re-enter </a:t>
            </a:r>
            <a:r>
              <a:rPr sz="2800" spc="-5" dirty="0">
                <a:solidFill>
                  <a:srgbClr val="33CC33"/>
                </a:solidFill>
                <a:latin typeface="Arial"/>
                <a:cs typeface="Arial"/>
              </a:rPr>
              <a:t>the </a:t>
            </a:r>
            <a:r>
              <a:rPr sz="2800" dirty="0">
                <a:solidFill>
                  <a:srgbClr val="33CC33"/>
                </a:solidFill>
                <a:latin typeface="Arial"/>
                <a:cs typeface="Arial"/>
              </a:rPr>
              <a:t>game </a:t>
            </a:r>
            <a:r>
              <a:rPr sz="2800" spc="-5" dirty="0">
                <a:solidFill>
                  <a:srgbClr val="33CC33"/>
                </a:solidFill>
                <a:latin typeface="Arial"/>
                <a:cs typeface="Arial"/>
              </a:rPr>
              <a:t>for the </a:t>
            </a:r>
            <a:r>
              <a:rPr sz="2800" dirty="0">
                <a:solidFill>
                  <a:srgbClr val="33CC33"/>
                </a:solidFill>
                <a:latin typeface="Arial"/>
                <a:cs typeface="Arial"/>
              </a:rPr>
              <a:t>libero; a proper  replacement results in the same number being entered  on both the left and right of the “L” on the tracking</a:t>
            </a:r>
            <a:r>
              <a:rPr sz="2800" spc="-60"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algn="ctr">
              <a:lnSpc>
                <a:spcPct val="100000"/>
              </a:lnSpc>
              <a:spcBef>
                <a:spcPts val="45"/>
              </a:spcBef>
            </a:pPr>
            <a:r>
              <a:rPr sz="2800" dirty="0">
                <a:solidFill>
                  <a:srgbClr val="33CC33"/>
                </a:solidFill>
                <a:latin typeface="Arial"/>
                <a:cs typeface="Arial"/>
              </a:rPr>
              <a:t>The Libero </a:t>
            </a:r>
            <a:r>
              <a:rPr sz="2800" spc="-15" dirty="0">
                <a:solidFill>
                  <a:srgbClr val="33CC33"/>
                </a:solidFill>
                <a:latin typeface="Arial"/>
                <a:cs typeface="Arial"/>
              </a:rPr>
              <a:t>Tracker </a:t>
            </a:r>
            <a:r>
              <a:rPr sz="2800" dirty="0">
                <a:solidFill>
                  <a:srgbClr val="33CC33"/>
                </a:solidFill>
                <a:latin typeface="Arial"/>
                <a:cs typeface="Arial"/>
              </a:rPr>
              <a:t>must notify the second</a:t>
            </a:r>
            <a:r>
              <a:rPr sz="2800" spc="-70" dirty="0">
                <a:solidFill>
                  <a:srgbClr val="33CC33"/>
                </a:solidFill>
                <a:latin typeface="Arial"/>
                <a:cs typeface="Arial"/>
              </a:rPr>
              <a:t> </a:t>
            </a:r>
            <a:r>
              <a:rPr sz="2800" dirty="0">
                <a:solidFill>
                  <a:srgbClr val="33CC33"/>
                </a:solidFill>
                <a:latin typeface="Arial"/>
                <a:cs typeface="Arial"/>
              </a:rPr>
              <a:t>referee</a:t>
            </a:r>
            <a:endParaRPr sz="2800">
              <a:latin typeface="Arial"/>
              <a:cs typeface="Arial"/>
            </a:endParaRPr>
          </a:p>
          <a:p>
            <a:pPr algn="ctr">
              <a:lnSpc>
                <a:spcPct val="100000"/>
              </a:lnSpc>
              <a:spcBef>
                <a:spcPts val="25"/>
              </a:spcBef>
            </a:pPr>
            <a:r>
              <a:rPr sz="2800" b="1" u="sng" spc="-5" dirty="0">
                <a:solidFill>
                  <a:srgbClr val="33CC33"/>
                </a:solidFill>
                <a:latin typeface="Arial"/>
                <a:cs typeface="Arial"/>
              </a:rPr>
              <a:t>immediately </a:t>
            </a:r>
            <a:r>
              <a:rPr sz="2800" dirty="0">
                <a:solidFill>
                  <a:srgbClr val="33CC33"/>
                </a:solidFill>
                <a:latin typeface="Arial"/>
                <a:cs typeface="Arial"/>
              </a:rPr>
              <a:t>if an improper libero replacement</a:t>
            </a:r>
            <a:r>
              <a:rPr sz="2800" spc="20" dirty="0">
                <a:solidFill>
                  <a:srgbClr val="33CC33"/>
                </a:solidFill>
                <a:latin typeface="Arial"/>
                <a:cs typeface="Arial"/>
              </a:rPr>
              <a:t> </a:t>
            </a:r>
            <a:r>
              <a:rPr sz="2800" dirty="0">
                <a:solidFill>
                  <a:srgbClr val="33CC33"/>
                </a:solidFill>
                <a:latin typeface="Arial"/>
                <a:cs typeface="Arial"/>
              </a:rPr>
              <a:t>occurs.</a:t>
            </a:r>
            <a:endParaRPr sz="2800">
              <a:latin typeface="Arial"/>
              <a:cs typeface="Arial"/>
            </a:endParaRPr>
          </a:p>
        </p:txBody>
      </p:sp>
      <p:sp>
        <p:nvSpPr>
          <p:cNvPr id="12" name="object 12"/>
          <p:cNvSpPr/>
          <p:nvPr/>
        </p:nvSpPr>
        <p:spPr>
          <a:xfrm>
            <a:off x="6096000" y="25907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3" name="object 13"/>
          <p:cNvSpPr txBox="1"/>
          <p:nvPr/>
        </p:nvSpPr>
        <p:spPr>
          <a:xfrm>
            <a:off x="6174740" y="2561335"/>
            <a:ext cx="478155" cy="254635"/>
          </a:xfrm>
          <a:prstGeom prst="rect">
            <a:avLst/>
          </a:prstGeom>
        </p:spPr>
        <p:txBody>
          <a:bodyPr vert="horz" wrap="square" lIns="0" tIns="0" rIns="0" bIns="0" rtlCol="0">
            <a:spAutoFit/>
          </a:bodyPr>
          <a:lstStyle/>
          <a:p>
            <a:pPr marL="12700">
              <a:lnSpc>
                <a:spcPct val="100000"/>
              </a:lnSpc>
            </a:pPr>
            <a:r>
              <a:rPr sz="1600" dirty="0">
                <a:latin typeface="Arial"/>
                <a:cs typeface="Arial"/>
              </a:rPr>
              <a:t>L</a:t>
            </a:r>
            <a:r>
              <a:rPr sz="1600" spc="345" dirty="0">
                <a:latin typeface="Arial"/>
                <a:cs typeface="Arial"/>
              </a:rPr>
              <a:t> </a:t>
            </a:r>
            <a:r>
              <a:rPr sz="1600" spc="-5" dirty="0">
                <a:latin typeface="Arial"/>
                <a:cs typeface="Arial"/>
              </a:rPr>
              <a:t>26</a:t>
            </a:r>
            <a:endParaRPr sz="1600">
              <a:latin typeface="Arial"/>
              <a:cs typeface="Arial"/>
            </a:endParaRPr>
          </a:p>
        </p:txBody>
      </p:sp>
      <p:sp>
        <p:nvSpPr>
          <p:cNvPr id="14" name="object 14"/>
          <p:cNvSpPr/>
          <p:nvPr/>
        </p:nvSpPr>
        <p:spPr>
          <a:xfrm>
            <a:off x="5755924" y="1910556"/>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5" name="object 15"/>
          <p:cNvSpPr txBox="1"/>
          <p:nvPr/>
        </p:nvSpPr>
        <p:spPr>
          <a:xfrm>
            <a:off x="6258876"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a:latin typeface="Arial"/>
              <a:cs typeface="Arial"/>
            </a:endParaRPr>
          </a:p>
        </p:txBody>
      </p:sp>
      <p:sp>
        <p:nvSpPr>
          <p:cNvPr id="16" name="object 16"/>
          <p:cNvSpPr txBox="1"/>
          <p:nvPr/>
        </p:nvSpPr>
        <p:spPr>
          <a:xfrm>
            <a:off x="1221738" y="255828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7" name="object 17"/>
          <p:cNvSpPr/>
          <p:nvPr/>
        </p:nvSpPr>
        <p:spPr>
          <a:xfrm>
            <a:off x="685800" y="2590800"/>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8" name="object 34">
            <a:extLst>
              <a:ext uri="{FF2B5EF4-FFF2-40B4-BE49-F238E27FC236}">
                <a16:creationId xmlns:a16="http://schemas.microsoft.com/office/drawing/2014/main" id="{7A28BE33-CACC-434E-AE7E-14AE2F2A295D}"/>
              </a:ext>
            </a:extLst>
          </p:cNvPr>
          <p:cNvSpPr/>
          <p:nvPr/>
        </p:nvSpPr>
        <p:spPr>
          <a:xfrm>
            <a:off x="5252361" y="2469850"/>
            <a:ext cx="334933" cy="307940"/>
          </a:xfrm>
          <a:custGeom>
            <a:avLst/>
            <a:gdLst/>
            <a:ahLst/>
            <a:cxnLst/>
            <a:rect l="l" t="t" r="r" b="b"/>
            <a:pathLst>
              <a:path w="228600" h="152400">
                <a:moveTo>
                  <a:pt x="0" y="152400"/>
                </a:moveTo>
                <a:lnTo>
                  <a:pt x="114300" y="0"/>
                </a:lnTo>
                <a:lnTo>
                  <a:pt x="228600" y="152400"/>
                </a:lnTo>
                <a:lnTo>
                  <a:pt x="0" y="152400"/>
                </a:lnTo>
                <a:close/>
              </a:path>
            </a:pathLst>
          </a:custGeom>
          <a:ln w="19050">
            <a:solidFill>
              <a:schemeClr val="tx1"/>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0" y="4495800"/>
            <a:ext cx="9144000" cy="2362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marL="2068195" marR="2213610" algn="ctr">
              <a:lnSpc>
                <a:spcPct val="101400"/>
              </a:lnSpc>
              <a:spcBef>
                <a:spcPts val="1870"/>
              </a:spcBef>
            </a:pPr>
            <a:r>
              <a:rPr sz="2800" dirty="0">
                <a:solidFill>
                  <a:srgbClr val="33CC33"/>
                </a:solidFill>
                <a:latin typeface="Arial"/>
                <a:cs typeface="Arial"/>
              </a:rPr>
              <a:t>The lineups are entered on</a:t>
            </a:r>
            <a:r>
              <a:rPr sz="2800" spc="-45" dirty="0">
                <a:solidFill>
                  <a:srgbClr val="33CC33"/>
                </a:solidFill>
                <a:latin typeface="Arial"/>
                <a:cs typeface="Arial"/>
              </a:rPr>
              <a:t> </a:t>
            </a:r>
            <a:r>
              <a:rPr sz="2800" dirty="0">
                <a:solidFill>
                  <a:srgbClr val="33CC33"/>
                </a:solidFill>
                <a:latin typeface="Arial"/>
                <a:cs typeface="Arial"/>
              </a:rPr>
              <a:t>the  Libero </a:t>
            </a:r>
            <a:r>
              <a:rPr sz="2800" spc="-15" dirty="0">
                <a:solidFill>
                  <a:srgbClr val="33CC33"/>
                </a:solidFill>
                <a:latin typeface="Arial"/>
                <a:cs typeface="Arial"/>
              </a:rPr>
              <a:t>Tracking</a:t>
            </a:r>
            <a:r>
              <a:rPr sz="2800" spc="-95"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marR="144145" algn="ctr">
              <a:lnSpc>
                <a:spcPts val="3290"/>
              </a:lnSpc>
            </a:pPr>
            <a:r>
              <a:rPr sz="2800" dirty="0">
                <a:solidFill>
                  <a:srgbClr val="33CC33"/>
                </a:solidFill>
                <a:latin typeface="Arial"/>
                <a:cs typeface="Arial"/>
              </a:rPr>
              <a:t>the same as they are entered on the</a:t>
            </a:r>
            <a:r>
              <a:rPr sz="2800" spc="-30" dirty="0">
                <a:solidFill>
                  <a:srgbClr val="33CC33"/>
                </a:solidFill>
                <a:latin typeface="Arial"/>
                <a:cs typeface="Arial"/>
              </a:rPr>
              <a:t> </a:t>
            </a:r>
            <a:r>
              <a:rPr sz="2800" dirty="0">
                <a:solidFill>
                  <a:srgbClr val="33CC33"/>
                </a:solidFill>
                <a:latin typeface="Arial"/>
                <a:cs typeface="Arial"/>
              </a:rPr>
              <a:t>scoresheet</a:t>
            </a:r>
            <a:endParaRPr sz="2800">
              <a:latin typeface="Arial"/>
              <a:cs typeface="Arial"/>
            </a:endParaRPr>
          </a:p>
        </p:txBody>
      </p:sp>
      <p:sp>
        <p:nvSpPr>
          <p:cNvPr id="4" name="object 4"/>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1080"/>
              </a:spcBef>
            </a:pPr>
            <a:r>
              <a:rPr sz="1600" dirty="0">
                <a:latin typeface="Arial"/>
                <a:cs typeface="Arial"/>
              </a:rPr>
              <a:t>3</a:t>
            </a:r>
            <a:endParaRPr sz="1600">
              <a:latin typeface="Arial"/>
              <a:cs typeface="Arial"/>
            </a:endParaRPr>
          </a:p>
          <a:p>
            <a:pPr marL="12700" marR="5080">
              <a:lnSpc>
                <a:spcPts val="2740"/>
              </a:lnSpc>
              <a:spcBef>
                <a:spcPts val="150"/>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250"/>
              </a:spcBef>
            </a:pPr>
            <a:r>
              <a:rPr sz="1600" spc="-5" dirty="0">
                <a:latin typeface="Arial"/>
                <a:cs typeface="Arial"/>
              </a:rPr>
              <a:t>10</a:t>
            </a:r>
            <a:endParaRPr sz="1600">
              <a:latin typeface="Arial"/>
              <a:cs typeface="Arial"/>
            </a:endParaRPr>
          </a:p>
        </p:txBody>
      </p:sp>
      <p:sp>
        <p:nvSpPr>
          <p:cNvPr id="5" name="object 5"/>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6" name="object 6"/>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7" name="object 7"/>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8" name="object 8"/>
          <p:cNvSpPr txBox="1"/>
          <p:nvPr/>
        </p:nvSpPr>
        <p:spPr>
          <a:xfrm>
            <a:off x="8622665" y="1052576"/>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9" name="object 9"/>
          <p:cNvSpPr txBox="1"/>
          <p:nvPr/>
        </p:nvSpPr>
        <p:spPr>
          <a:xfrm>
            <a:off x="0" y="3886200"/>
            <a:ext cx="9144000" cy="29718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243840" marR="236854" algn="ctr">
              <a:lnSpc>
                <a:spcPct val="100400"/>
              </a:lnSpc>
              <a:spcBef>
                <a:spcPts val="2365"/>
              </a:spcBef>
              <a:tabLst>
                <a:tab pos="2974340" algn="l"/>
                <a:tab pos="5624830" algn="l"/>
              </a:tabLst>
            </a:pPr>
            <a:r>
              <a:rPr sz="2800" dirty="0">
                <a:solidFill>
                  <a:srgbClr val="33CC33"/>
                </a:solidFill>
                <a:latin typeface="Arial"/>
                <a:cs typeface="Arial"/>
              </a:rPr>
              <a:t>The Libero </a:t>
            </a:r>
            <a:r>
              <a:rPr sz="2800" spc="-15" dirty="0">
                <a:solidFill>
                  <a:srgbClr val="33CC33"/>
                </a:solidFill>
                <a:latin typeface="Arial"/>
                <a:cs typeface="Arial"/>
              </a:rPr>
              <a:t>Tracker </a:t>
            </a:r>
            <a:r>
              <a:rPr sz="2800" dirty="0">
                <a:solidFill>
                  <a:srgbClr val="33CC33"/>
                </a:solidFill>
                <a:latin typeface="Arial"/>
                <a:cs typeface="Arial"/>
              </a:rPr>
              <a:t>tracks the Libero replacements</a:t>
            </a:r>
            <a:r>
              <a:rPr sz="2800" spc="-40" dirty="0">
                <a:solidFill>
                  <a:srgbClr val="33CC33"/>
                </a:solidFill>
                <a:latin typeface="Arial"/>
                <a:cs typeface="Arial"/>
              </a:rPr>
              <a:t> </a:t>
            </a:r>
            <a:r>
              <a:rPr sz="2800" dirty="0">
                <a:solidFill>
                  <a:srgbClr val="33CC33"/>
                </a:solidFill>
                <a:latin typeface="Arial"/>
                <a:cs typeface="Arial"/>
              </a:rPr>
              <a:t>and  all</a:t>
            </a:r>
            <a:r>
              <a:rPr sz="2800" spc="5" dirty="0">
                <a:solidFill>
                  <a:srgbClr val="33CC33"/>
                </a:solidFill>
                <a:latin typeface="Arial"/>
                <a:cs typeface="Arial"/>
              </a:rPr>
              <a:t> </a:t>
            </a:r>
            <a:r>
              <a:rPr sz="2800" dirty="0">
                <a:solidFill>
                  <a:srgbClr val="33CC33"/>
                </a:solidFill>
                <a:latin typeface="Arial"/>
                <a:cs typeface="Arial"/>
              </a:rPr>
              <a:t>substitutions.	For</a:t>
            </a:r>
            <a:r>
              <a:rPr sz="2800" spc="5" dirty="0">
                <a:solidFill>
                  <a:srgbClr val="33CC33"/>
                </a:solidFill>
                <a:latin typeface="Arial"/>
                <a:cs typeface="Arial"/>
              </a:rPr>
              <a:t> </a:t>
            </a:r>
            <a:r>
              <a:rPr sz="2800" dirty="0">
                <a:solidFill>
                  <a:srgbClr val="33CC33"/>
                </a:solidFill>
                <a:latin typeface="Arial"/>
                <a:cs typeface="Arial"/>
              </a:rPr>
              <a:t>example,</a:t>
            </a:r>
            <a:r>
              <a:rPr sz="2800" spc="-5" dirty="0">
                <a:solidFill>
                  <a:srgbClr val="33CC33"/>
                </a:solidFill>
                <a:latin typeface="Arial"/>
                <a:cs typeface="Arial"/>
              </a:rPr>
              <a:t> </a:t>
            </a:r>
            <a:r>
              <a:rPr sz="2800" dirty="0">
                <a:solidFill>
                  <a:srgbClr val="33CC33"/>
                </a:solidFill>
                <a:latin typeface="Arial"/>
                <a:cs typeface="Arial"/>
              </a:rPr>
              <a:t>if	East</a:t>
            </a:r>
            <a:r>
              <a:rPr sz="2800" spc="-50" dirty="0">
                <a:solidFill>
                  <a:srgbClr val="33CC33"/>
                </a:solidFill>
                <a:latin typeface="Arial"/>
                <a:cs typeface="Arial"/>
              </a:rPr>
              <a:t> </a:t>
            </a:r>
            <a:r>
              <a:rPr sz="2800" dirty="0">
                <a:solidFill>
                  <a:srgbClr val="33CC33"/>
                </a:solidFill>
                <a:latin typeface="Arial"/>
                <a:cs typeface="Arial"/>
              </a:rPr>
              <a:t>requests</a:t>
            </a:r>
            <a:r>
              <a:rPr sz="2800" spc="-50" dirty="0">
                <a:solidFill>
                  <a:srgbClr val="33CC33"/>
                </a:solidFill>
                <a:latin typeface="Arial"/>
                <a:cs typeface="Arial"/>
              </a:rPr>
              <a:t> </a:t>
            </a:r>
            <a:r>
              <a:rPr sz="2800" dirty="0">
                <a:solidFill>
                  <a:srgbClr val="33CC33"/>
                </a:solidFill>
                <a:latin typeface="Arial"/>
                <a:cs typeface="Arial"/>
              </a:rPr>
              <a:t>a  substitution, #7 for #5, the libero tracker would record  that action by slashing the “5” and writing a “7”  immediately </a:t>
            </a:r>
            <a:r>
              <a:rPr sz="2800" spc="-5" dirty="0">
                <a:solidFill>
                  <a:srgbClr val="33CC33"/>
                </a:solidFill>
                <a:latin typeface="Arial"/>
                <a:cs typeface="Arial"/>
              </a:rPr>
              <a:t>to </a:t>
            </a:r>
            <a:r>
              <a:rPr sz="2800" dirty="0">
                <a:solidFill>
                  <a:srgbClr val="33CC33"/>
                </a:solidFill>
                <a:latin typeface="Arial"/>
                <a:cs typeface="Arial"/>
              </a:rPr>
              <a:t>the right of the of the slashed</a:t>
            </a:r>
            <a:r>
              <a:rPr sz="2800" spc="-50" dirty="0">
                <a:solidFill>
                  <a:srgbClr val="33CC33"/>
                </a:solidFill>
                <a:latin typeface="Arial"/>
                <a:cs typeface="Arial"/>
              </a:rPr>
              <a:t> </a:t>
            </a:r>
            <a:r>
              <a:rPr sz="2800" dirty="0">
                <a:solidFill>
                  <a:srgbClr val="33CC33"/>
                </a:solidFill>
                <a:latin typeface="Arial"/>
                <a:cs typeface="Arial"/>
              </a:rPr>
              <a:t>“5”.</a:t>
            </a:r>
            <a:endParaRPr sz="2800">
              <a:latin typeface="Arial"/>
              <a:cs typeface="Arial"/>
            </a:endParaRPr>
          </a:p>
        </p:txBody>
      </p:sp>
      <p:sp>
        <p:nvSpPr>
          <p:cNvPr id="10" name="object 10"/>
          <p:cNvSpPr/>
          <p:nvPr/>
        </p:nvSpPr>
        <p:spPr>
          <a:xfrm>
            <a:off x="705643" y="2624138"/>
            <a:ext cx="228600" cy="195580"/>
          </a:xfrm>
          <a:custGeom>
            <a:avLst/>
            <a:gdLst/>
            <a:ahLst/>
            <a:cxnLst/>
            <a:rect l="l" t="t" r="r" b="b"/>
            <a:pathLst>
              <a:path w="228600" h="195580">
                <a:moveTo>
                  <a:pt x="0" y="195262"/>
                </a:moveTo>
                <a:lnTo>
                  <a:pt x="228600" y="0"/>
                </a:lnTo>
              </a:path>
            </a:pathLst>
          </a:custGeom>
          <a:ln w="25400">
            <a:solidFill>
              <a:srgbClr val="000000"/>
            </a:solidFill>
          </a:ln>
        </p:spPr>
        <p:txBody>
          <a:bodyPr wrap="square" lIns="0" tIns="0" rIns="0" bIns="0" rtlCol="0"/>
          <a:lstStyle/>
          <a:p>
            <a:endParaRPr/>
          </a:p>
        </p:txBody>
      </p:sp>
      <p:sp>
        <p:nvSpPr>
          <p:cNvPr id="11" name="object 11"/>
          <p:cNvSpPr txBox="1"/>
          <p:nvPr/>
        </p:nvSpPr>
        <p:spPr>
          <a:xfrm>
            <a:off x="1221738" y="2561335"/>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2" name="object 12"/>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FFFFCC"/>
          </a:solidFill>
        </p:spPr>
        <p:txBody>
          <a:bodyPr wrap="square" lIns="0" tIns="0" rIns="0" bIns="0" rtlCol="0"/>
          <a:lstStyle/>
          <a:p>
            <a:endParaRPr/>
          </a:p>
        </p:txBody>
      </p:sp>
      <p:sp>
        <p:nvSpPr>
          <p:cNvPr id="13" name="object 13"/>
          <p:cNvSpPr txBox="1"/>
          <p:nvPr/>
        </p:nvSpPr>
        <p:spPr>
          <a:xfrm>
            <a:off x="0" y="3886200"/>
            <a:ext cx="9139555" cy="25146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5"/>
              </a:spcBef>
            </a:pPr>
            <a:endParaRPr sz="2400">
              <a:latin typeface="Times New Roman"/>
              <a:cs typeface="Times New Roman"/>
            </a:endParaRPr>
          </a:p>
          <a:p>
            <a:pPr marL="243840" marR="231140" algn="ctr">
              <a:lnSpc>
                <a:spcPct val="100000"/>
              </a:lnSpc>
            </a:pPr>
            <a:r>
              <a:rPr sz="2800" spc="-5" dirty="0">
                <a:solidFill>
                  <a:srgbClr val="33CC33"/>
                </a:solidFill>
                <a:latin typeface="Arial"/>
                <a:cs typeface="Arial"/>
              </a:rPr>
              <a:t>After </a:t>
            </a:r>
            <a:r>
              <a:rPr sz="2800" dirty="0">
                <a:solidFill>
                  <a:srgbClr val="33CC33"/>
                </a:solidFill>
                <a:latin typeface="Arial"/>
                <a:cs typeface="Arial"/>
              </a:rPr>
              <a:t>the next </a:t>
            </a:r>
            <a:r>
              <a:rPr sz="2800" spc="-35" dirty="0">
                <a:solidFill>
                  <a:srgbClr val="33CC33"/>
                </a:solidFill>
                <a:latin typeface="Arial"/>
                <a:cs typeface="Arial"/>
              </a:rPr>
              <a:t>rally, </a:t>
            </a:r>
            <a:r>
              <a:rPr sz="2800" dirty="0">
                <a:solidFill>
                  <a:srgbClr val="33CC33"/>
                </a:solidFill>
                <a:latin typeface="Arial"/>
                <a:cs typeface="Arial"/>
              </a:rPr>
              <a:t>the </a:t>
            </a:r>
            <a:r>
              <a:rPr sz="2800" spc="-15" dirty="0">
                <a:solidFill>
                  <a:srgbClr val="33CC33"/>
                </a:solidFill>
                <a:latin typeface="Arial"/>
                <a:cs typeface="Arial"/>
              </a:rPr>
              <a:t>West </a:t>
            </a:r>
            <a:r>
              <a:rPr sz="2800" dirty="0">
                <a:solidFill>
                  <a:srgbClr val="33CC33"/>
                </a:solidFill>
                <a:latin typeface="Arial"/>
                <a:cs typeface="Arial"/>
              </a:rPr>
              <a:t>Libero, #13, replaces #26.  This exchange is recorded in a similar fashion, except  an “L” used </a:t>
            </a:r>
            <a:r>
              <a:rPr sz="2800" spc="-5" dirty="0">
                <a:solidFill>
                  <a:srgbClr val="33CC33"/>
                </a:solidFill>
                <a:latin typeface="Arial"/>
                <a:cs typeface="Arial"/>
              </a:rPr>
              <a:t>to </a:t>
            </a:r>
            <a:r>
              <a:rPr sz="2800" dirty="0">
                <a:solidFill>
                  <a:srgbClr val="33CC33"/>
                </a:solidFill>
                <a:latin typeface="Arial"/>
                <a:cs typeface="Arial"/>
              </a:rPr>
              <a:t>indicate the </a:t>
            </a:r>
            <a:r>
              <a:rPr sz="2800" spc="-5" dirty="0">
                <a:solidFill>
                  <a:srgbClr val="33CC33"/>
                </a:solidFill>
                <a:latin typeface="Arial"/>
                <a:cs typeface="Arial"/>
              </a:rPr>
              <a:t>libero’s</a:t>
            </a:r>
            <a:r>
              <a:rPr sz="2800" spc="-45" dirty="0">
                <a:solidFill>
                  <a:srgbClr val="33CC33"/>
                </a:solidFill>
                <a:latin typeface="Arial"/>
                <a:cs typeface="Arial"/>
              </a:rPr>
              <a:t> </a:t>
            </a:r>
            <a:r>
              <a:rPr sz="2800" spc="-35" dirty="0">
                <a:solidFill>
                  <a:srgbClr val="33CC33"/>
                </a:solidFill>
                <a:latin typeface="Arial"/>
                <a:cs typeface="Arial"/>
              </a:rPr>
              <a:t>entry.</a:t>
            </a:r>
            <a:endParaRPr sz="2800">
              <a:latin typeface="Arial"/>
              <a:cs typeface="Arial"/>
            </a:endParaRPr>
          </a:p>
        </p:txBody>
      </p:sp>
      <p:sp>
        <p:nvSpPr>
          <p:cNvPr id="14" name="object 14"/>
          <p:cNvSpPr/>
          <p:nvPr/>
        </p:nvSpPr>
        <p:spPr>
          <a:xfrm>
            <a:off x="5791200" y="26669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5" name="object 15"/>
          <p:cNvSpPr/>
          <p:nvPr/>
        </p:nvSpPr>
        <p:spPr>
          <a:xfrm>
            <a:off x="6096000" y="25907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6" name="object 16"/>
          <p:cNvSpPr txBox="1"/>
          <p:nvPr/>
        </p:nvSpPr>
        <p:spPr>
          <a:xfrm>
            <a:off x="6174740" y="2561335"/>
            <a:ext cx="478155" cy="254635"/>
          </a:xfrm>
          <a:prstGeom prst="rect">
            <a:avLst/>
          </a:prstGeom>
        </p:spPr>
        <p:txBody>
          <a:bodyPr vert="horz" wrap="square" lIns="0" tIns="0" rIns="0" bIns="0" rtlCol="0">
            <a:spAutoFit/>
          </a:bodyPr>
          <a:lstStyle/>
          <a:p>
            <a:pPr marL="12700">
              <a:lnSpc>
                <a:spcPct val="100000"/>
              </a:lnSpc>
            </a:pPr>
            <a:r>
              <a:rPr sz="1600" dirty="0">
                <a:latin typeface="Arial"/>
                <a:cs typeface="Arial"/>
              </a:rPr>
              <a:t>L</a:t>
            </a:r>
            <a:r>
              <a:rPr sz="1600" spc="345" dirty="0">
                <a:latin typeface="Arial"/>
                <a:cs typeface="Arial"/>
              </a:rPr>
              <a:t> </a:t>
            </a:r>
            <a:r>
              <a:rPr sz="1600" spc="-5" dirty="0">
                <a:latin typeface="Arial"/>
                <a:cs typeface="Arial"/>
              </a:rPr>
              <a:t>26</a:t>
            </a:r>
            <a:endParaRPr sz="1600">
              <a:latin typeface="Arial"/>
              <a:cs typeface="Arial"/>
            </a:endParaRPr>
          </a:p>
        </p:txBody>
      </p:sp>
      <p:sp>
        <p:nvSpPr>
          <p:cNvPr id="17" name="object 17"/>
          <p:cNvSpPr/>
          <p:nvPr/>
        </p:nvSpPr>
        <p:spPr>
          <a:xfrm>
            <a:off x="0" y="3886200"/>
            <a:ext cx="9139555" cy="2514600"/>
          </a:xfrm>
          <a:custGeom>
            <a:avLst/>
            <a:gdLst/>
            <a:ahLst/>
            <a:cxnLst/>
            <a:rect l="l" t="t" r="r" b="b"/>
            <a:pathLst>
              <a:path w="9139555" h="2514600">
                <a:moveTo>
                  <a:pt x="9139237" y="0"/>
                </a:moveTo>
                <a:lnTo>
                  <a:pt x="0" y="0"/>
                </a:lnTo>
                <a:lnTo>
                  <a:pt x="0" y="2514599"/>
                </a:lnTo>
                <a:lnTo>
                  <a:pt x="9139237" y="2514599"/>
                </a:lnTo>
                <a:lnTo>
                  <a:pt x="9139237" y="0"/>
                </a:lnTo>
                <a:close/>
              </a:path>
            </a:pathLst>
          </a:custGeom>
          <a:solidFill>
            <a:srgbClr val="FFFFCC"/>
          </a:solidFill>
        </p:spPr>
        <p:txBody>
          <a:bodyPr wrap="square" lIns="0" tIns="0" rIns="0" bIns="0" rtlCol="0"/>
          <a:lstStyle/>
          <a:p>
            <a:endParaRPr/>
          </a:p>
        </p:txBody>
      </p:sp>
      <p:sp>
        <p:nvSpPr>
          <p:cNvPr id="18" name="object 18"/>
          <p:cNvSpPr txBox="1"/>
          <p:nvPr/>
        </p:nvSpPr>
        <p:spPr>
          <a:xfrm>
            <a:off x="170942" y="4492426"/>
            <a:ext cx="8797925" cy="1284605"/>
          </a:xfrm>
          <a:prstGeom prst="rect">
            <a:avLst/>
          </a:prstGeom>
        </p:spPr>
        <p:txBody>
          <a:bodyPr vert="horz" wrap="square" lIns="0" tIns="0" rIns="0" bIns="0" rtlCol="0">
            <a:spAutoFit/>
          </a:bodyPr>
          <a:lstStyle/>
          <a:p>
            <a:pPr marL="12700" marR="5080" algn="ctr">
              <a:lnSpc>
                <a:spcPct val="99600"/>
              </a:lnSpc>
            </a:pPr>
            <a:r>
              <a:rPr sz="2800" dirty="0">
                <a:solidFill>
                  <a:srgbClr val="33CC33"/>
                </a:solidFill>
                <a:latin typeface="Arial"/>
                <a:cs typeface="Arial"/>
              </a:rPr>
              <a:t>Remember – </a:t>
            </a:r>
            <a:r>
              <a:rPr sz="2800" spc="-5" dirty="0">
                <a:solidFill>
                  <a:srgbClr val="33CC33"/>
                </a:solidFill>
                <a:latin typeface="Arial"/>
                <a:cs typeface="Arial"/>
              </a:rPr>
              <a:t>the </a:t>
            </a:r>
            <a:r>
              <a:rPr sz="2800" b="1" spc="-5" dirty="0">
                <a:solidFill>
                  <a:srgbClr val="33CC33"/>
                </a:solidFill>
                <a:latin typeface="Arial"/>
                <a:cs typeface="Arial"/>
              </a:rPr>
              <a:t>last numbers </a:t>
            </a:r>
            <a:r>
              <a:rPr sz="2800" dirty="0">
                <a:solidFill>
                  <a:srgbClr val="33CC33"/>
                </a:solidFill>
                <a:latin typeface="Arial"/>
                <a:cs typeface="Arial"/>
              </a:rPr>
              <a:t>written on each line of  the Libero </a:t>
            </a:r>
            <a:r>
              <a:rPr sz="2800" spc="-15" dirty="0">
                <a:solidFill>
                  <a:srgbClr val="33CC33"/>
                </a:solidFill>
                <a:latin typeface="Arial"/>
                <a:cs typeface="Arial"/>
              </a:rPr>
              <a:t>Tracking </a:t>
            </a:r>
            <a:r>
              <a:rPr sz="2800" dirty="0">
                <a:solidFill>
                  <a:srgbClr val="33CC33"/>
                </a:solidFill>
                <a:latin typeface="Arial"/>
                <a:cs typeface="Arial"/>
              </a:rPr>
              <a:t>Sheet should </a:t>
            </a:r>
            <a:r>
              <a:rPr sz="2800" b="1" spc="-5" dirty="0">
                <a:solidFill>
                  <a:srgbClr val="33CC33"/>
                </a:solidFill>
                <a:latin typeface="Arial"/>
                <a:cs typeface="Arial"/>
              </a:rPr>
              <a:t>always </a:t>
            </a:r>
            <a:r>
              <a:rPr sz="2800" b="1" dirty="0">
                <a:solidFill>
                  <a:srgbClr val="33CC33"/>
                </a:solidFill>
                <a:latin typeface="Arial"/>
                <a:cs typeface="Arial"/>
              </a:rPr>
              <a:t>reflect </a:t>
            </a:r>
            <a:r>
              <a:rPr sz="2800" dirty="0">
                <a:solidFill>
                  <a:srgbClr val="33CC33"/>
                </a:solidFill>
                <a:latin typeface="Arial"/>
                <a:cs typeface="Arial"/>
              </a:rPr>
              <a:t>the</a:t>
            </a:r>
            <a:r>
              <a:rPr sz="2800" spc="-45" dirty="0">
                <a:solidFill>
                  <a:srgbClr val="33CC33"/>
                </a:solidFill>
                <a:latin typeface="Arial"/>
                <a:cs typeface="Arial"/>
              </a:rPr>
              <a:t> </a:t>
            </a:r>
            <a:r>
              <a:rPr sz="2800" dirty="0">
                <a:solidFill>
                  <a:srgbClr val="33CC33"/>
                </a:solidFill>
                <a:latin typeface="Arial"/>
                <a:cs typeface="Arial"/>
              </a:rPr>
              <a:t>six  players that are </a:t>
            </a:r>
            <a:r>
              <a:rPr sz="2800" b="1" dirty="0">
                <a:solidFill>
                  <a:srgbClr val="33CC33"/>
                </a:solidFill>
                <a:latin typeface="Arial"/>
                <a:cs typeface="Arial"/>
              </a:rPr>
              <a:t>currently </a:t>
            </a:r>
            <a:r>
              <a:rPr sz="2800" dirty="0">
                <a:solidFill>
                  <a:srgbClr val="33CC33"/>
                </a:solidFill>
                <a:latin typeface="Arial"/>
                <a:cs typeface="Arial"/>
              </a:rPr>
              <a:t>on the</a:t>
            </a:r>
            <a:r>
              <a:rPr sz="2800" spc="-70" dirty="0">
                <a:solidFill>
                  <a:srgbClr val="33CC33"/>
                </a:solidFill>
                <a:latin typeface="Arial"/>
                <a:cs typeface="Arial"/>
              </a:rPr>
              <a:t> </a:t>
            </a:r>
            <a:r>
              <a:rPr sz="2800" dirty="0">
                <a:solidFill>
                  <a:srgbClr val="33CC33"/>
                </a:solidFill>
                <a:latin typeface="Arial"/>
                <a:cs typeface="Arial"/>
              </a:rPr>
              <a:t>court.</a:t>
            </a:r>
            <a:endParaRPr sz="2800">
              <a:latin typeface="Arial"/>
              <a:cs typeface="Arial"/>
            </a:endParaRPr>
          </a:p>
        </p:txBody>
      </p:sp>
      <p:sp>
        <p:nvSpPr>
          <p:cNvPr id="19" name="object 19"/>
          <p:cNvSpPr/>
          <p:nvPr/>
        </p:nvSpPr>
        <p:spPr>
          <a:xfrm>
            <a:off x="5791200" y="19049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20" name="object 20"/>
          <p:cNvSpPr txBox="1"/>
          <p:nvPr/>
        </p:nvSpPr>
        <p:spPr>
          <a:xfrm>
            <a:off x="5765165" y="1875535"/>
            <a:ext cx="736600" cy="1973580"/>
          </a:xfrm>
          <a:prstGeom prst="rect">
            <a:avLst/>
          </a:prstGeom>
        </p:spPr>
        <p:txBody>
          <a:bodyPr vert="horz" wrap="square" lIns="0" tIns="0" rIns="0" bIns="0" rtlCol="0">
            <a:spAutoFit/>
          </a:bodyPr>
          <a:lstStyle/>
          <a:p>
            <a:pPr marL="12700">
              <a:lnSpc>
                <a:spcPct val="100000"/>
              </a:lnSpc>
              <a:tabLst>
                <a:tab pos="497840" algn="l"/>
              </a:tabLst>
            </a:pPr>
            <a:r>
              <a:rPr sz="1600" spc="-5" dirty="0">
                <a:latin typeface="Arial"/>
                <a:cs typeface="Arial"/>
              </a:rPr>
              <a:t>2</a:t>
            </a:r>
            <a:r>
              <a:rPr sz="1600" dirty="0">
                <a:latin typeface="Arial"/>
                <a:cs typeface="Arial"/>
              </a:rPr>
              <a:t>3	</a:t>
            </a:r>
            <a:r>
              <a:rPr sz="1600" spc="-5" dirty="0">
                <a:latin typeface="Arial"/>
                <a:cs typeface="Arial"/>
              </a:rPr>
              <a:t>25</a:t>
            </a:r>
            <a:endParaRPr sz="1600">
              <a:latin typeface="Arial"/>
              <a:cs typeface="Arial"/>
            </a:endParaRPr>
          </a:p>
          <a:p>
            <a:pPr marL="12700" marR="389255">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21" name="object 34">
            <a:extLst>
              <a:ext uri="{FF2B5EF4-FFF2-40B4-BE49-F238E27FC236}">
                <a16:creationId xmlns:a16="http://schemas.microsoft.com/office/drawing/2014/main" id="{38D2F36E-13FB-5F49-9B85-E93193121E7F}"/>
              </a:ext>
            </a:extLst>
          </p:cNvPr>
          <p:cNvSpPr/>
          <p:nvPr/>
        </p:nvSpPr>
        <p:spPr>
          <a:xfrm>
            <a:off x="5252361" y="2469850"/>
            <a:ext cx="334933" cy="307940"/>
          </a:xfrm>
          <a:custGeom>
            <a:avLst/>
            <a:gdLst/>
            <a:ahLst/>
            <a:cxnLst/>
            <a:rect l="l" t="t" r="r" b="b"/>
            <a:pathLst>
              <a:path w="228600" h="152400">
                <a:moveTo>
                  <a:pt x="0" y="152400"/>
                </a:moveTo>
                <a:lnTo>
                  <a:pt x="114300" y="0"/>
                </a:lnTo>
                <a:lnTo>
                  <a:pt x="228600" y="152400"/>
                </a:lnTo>
                <a:lnTo>
                  <a:pt x="0" y="152400"/>
                </a:lnTo>
                <a:close/>
              </a:path>
            </a:pathLst>
          </a:custGeom>
          <a:ln w="19050">
            <a:solidFill>
              <a:schemeClr val="tx1"/>
            </a:solidFill>
          </a:ln>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1080"/>
              </a:spcBef>
            </a:pPr>
            <a:r>
              <a:rPr sz="1600" dirty="0">
                <a:latin typeface="Arial"/>
                <a:cs typeface="Arial"/>
              </a:rPr>
              <a:t>3</a:t>
            </a:r>
            <a:endParaRPr sz="1600">
              <a:latin typeface="Arial"/>
              <a:cs typeface="Arial"/>
            </a:endParaRPr>
          </a:p>
          <a:p>
            <a:pPr marL="12700" marR="5080">
              <a:lnSpc>
                <a:spcPts val="2740"/>
              </a:lnSpc>
              <a:spcBef>
                <a:spcPts val="150"/>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250"/>
              </a:spcBef>
            </a:pPr>
            <a:r>
              <a:rPr sz="1600" spc="-5" dirty="0">
                <a:latin typeface="Arial"/>
                <a:cs typeface="Arial"/>
              </a:rPr>
              <a:t>10</a:t>
            </a:r>
            <a:endParaRPr sz="1600">
              <a:latin typeface="Arial"/>
              <a:cs typeface="Arial"/>
            </a:endParaRPr>
          </a:p>
        </p:txBody>
      </p:sp>
      <p:sp>
        <p:nvSpPr>
          <p:cNvPr id="4" name="object 4"/>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5" name="object 5"/>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6" name="object 6"/>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7" name="object 7"/>
          <p:cNvSpPr txBox="1"/>
          <p:nvPr/>
        </p:nvSpPr>
        <p:spPr>
          <a:xfrm>
            <a:off x="8613140" y="1080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8" name="object 8"/>
          <p:cNvSpPr/>
          <p:nvPr/>
        </p:nvSpPr>
        <p:spPr>
          <a:xfrm>
            <a:off x="5791200" y="1862879"/>
            <a:ext cx="228600" cy="195580"/>
          </a:xfrm>
          <a:custGeom>
            <a:avLst/>
            <a:gdLst/>
            <a:ahLst/>
            <a:cxnLst/>
            <a:rect l="l" t="t" r="r" b="b"/>
            <a:pathLst>
              <a:path w="228600" h="195580">
                <a:moveTo>
                  <a:pt x="0" y="195262"/>
                </a:moveTo>
                <a:lnTo>
                  <a:pt x="228600" y="0"/>
                </a:lnTo>
              </a:path>
            </a:pathLst>
          </a:custGeom>
          <a:ln w="25400">
            <a:solidFill>
              <a:srgbClr val="000000"/>
            </a:solidFill>
          </a:ln>
        </p:spPr>
        <p:txBody>
          <a:bodyPr wrap="square" lIns="0" tIns="0" rIns="0" bIns="0" rtlCol="0"/>
          <a:lstStyle/>
          <a:p>
            <a:endParaRPr/>
          </a:p>
        </p:txBody>
      </p:sp>
      <p:sp>
        <p:nvSpPr>
          <p:cNvPr id="9" name="object 9"/>
          <p:cNvSpPr txBox="1"/>
          <p:nvPr/>
        </p:nvSpPr>
        <p:spPr>
          <a:xfrm>
            <a:off x="6183825"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a:latin typeface="Arial"/>
              <a:cs typeface="Arial"/>
            </a:endParaRPr>
          </a:p>
        </p:txBody>
      </p:sp>
      <p:sp>
        <p:nvSpPr>
          <p:cNvPr id="10" name="object 10"/>
          <p:cNvSpPr/>
          <p:nvPr/>
        </p:nvSpPr>
        <p:spPr>
          <a:xfrm>
            <a:off x="5792595" y="2589840"/>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1" name="object 11"/>
          <p:cNvSpPr/>
          <p:nvPr/>
        </p:nvSpPr>
        <p:spPr>
          <a:xfrm>
            <a:off x="5160027" y="2475403"/>
            <a:ext cx="238760" cy="311150"/>
          </a:xfrm>
          <a:custGeom>
            <a:avLst/>
            <a:gdLst/>
            <a:ahLst/>
            <a:cxnLst/>
            <a:rect l="l" t="t" r="r" b="b"/>
            <a:pathLst>
              <a:path w="238760" h="311150">
                <a:moveTo>
                  <a:pt x="0" y="310866"/>
                </a:moveTo>
                <a:lnTo>
                  <a:pt x="238154" y="0"/>
                </a:lnTo>
              </a:path>
            </a:pathLst>
          </a:custGeom>
          <a:ln w="12700">
            <a:solidFill>
              <a:srgbClr val="000000"/>
            </a:solidFill>
          </a:ln>
        </p:spPr>
        <p:txBody>
          <a:bodyPr wrap="square" lIns="0" tIns="0" rIns="0" bIns="0" rtlCol="0"/>
          <a:lstStyle/>
          <a:p>
            <a:endParaRPr/>
          </a:p>
        </p:txBody>
      </p:sp>
      <p:sp>
        <p:nvSpPr>
          <p:cNvPr id="12" name="object 12"/>
          <p:cNvSpPr/>
          <p:nvPr/>
        </p:nvSpPr>
        <p:spPr>
          <a:xfrm>
            <a:off x="5398182" y="2458284"/>
            <a:ext cx="238760" cy="311150"/>
          </a:xfrm>
          <a:custGeom>
            <a:avLst/>
            <a:gdLst/>
            <a:ahLst/>
            <a:cxnLst/>
            <a:rect l="l" t="t" r="r" b="b"/>
            <a:pathLst>
              <a:path w="238760" h="311150">
                <a:moveTo>
                  <a:pt x="0" y="0"/>
                </a:moveTo>
                <a:lnTo>
                  <a:pt x="238154" y="310866"/>
                </a:lnTo>
              </a:path>
            </a:pathLst>
          </a:custGeom>
          <a:ln w="12700">
            <a:solidFill>
              <a:srgbClr val="000000"/>
            </a:solidFill>
          </a:ln>
        </p:spPr>
        <p:txBody>
          <a:bodyPr wrap="square" lIns="0" tIns="0" rIns="0" bIns="0" rtlCol="0"/>
          <a:lstStyle/>
          <a:p>
            <a:endParaRPr/>
          </a:p>
        </p:txBody>
      </p:sp>
      <p:sp>
        <p:nvSpPr>
          <p:cNvPr id="13" name="object 13"/>
          <p:cNvSpPr/>
          <p:nvPr/>
        </p:nvSpPr>
        <p:spPr>
          <a:xfrm>
            <a:off x="5160017" y="2786269"/>
            <a:ext cx="476884" cy="0"/>
          </a:xfrm>
          <a:custGeom>
            <a:avLst/>
            <a:gdLst/>
            <a:ahLst/>
            <a:cxnLst/>
            <a:rect l="l" t="t" r="r" b="b"/>
            <a:pathLst>
              <a:path w="476885">
                <a:moveTo>
                  <a:pt x="0" y="0"/>
                </a:moveTo>
                <a:lnTo>
                  <a:pt x="476308" y="1"/>
                </a:lnTo>
              </a:path>
            </a:pathLst>
          </a:custGeom>
          <a:ln w="12700">
            <a:solidFill>
              <a:srgbClr val="000000"/>
            </a:solidFill>
          </a:ln>
        </p:spPr>
        <p:txBody>
          <a:bodyPr wrap="square" lIns="0" tIns="0" rIns="0" bIns="0" rtlCol="0"/>
          <a:lstStyle/>
          <a:p>
            <a:endParaRPr/>
          </a:p>
        </p:txBody>
      </p:sp>
      <p:sp>
        <p:nvSpPr>
          <p:cNvPr id="14" name="object 14"/>
          <p:cNvSpPr/>
          <p:nvPr/>
        </p:nvSpPr>
        <p:spPr>
          <a:xfrm>
            <a:off x="6105087" y="2584656"/>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5" name="object 15"/>
          <p:cNvSpPr/>
          <p:nvPr/>
        </p:nvSpPr>
        <p:spPr>
          <a:xfrm>
            <a:off x="6428075" y="2567681"/>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6" name="object 16"/>
          <p:cNvSpPr txBox="1"/>
          <p:nvPr/>
        </p:nvSpPr>
        <p:spPr>
          <a:xfrm>
            <a:off x="5765165" y="1875535"/>
            <a:ext cx="1165860"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a:lnSpc>
                <a:spcPct val="100000"/>
              </a:lnSpc>
              <a:spcBef>
                <a:spcPts val="815"/>
              </a:spcBef>
            </a:pPr>
            <a:r>
              <a:rPr sz="1600" spc="-5" dirty="0">
                <a:latin typeface="Arial"/>
                <a:cs typeface="Arial"/>
              </a:rPr>
              <a:t>24c</a:t>
            </a:r>
            <a:endParaRPr sz="1600">
              <a:latin typeface="Arial"/>
              <a:cs typeface="Arial"/>
            </a:endParaRPr>
          </a:p>
          <a:p>
            <a:pPr marL="12700" marR="5080" indent="8890">
              <a:lnSpc>
                <a:spcPts val="2740"/>
              </a:lnSpc>
              <a:spcBef>
                <a:spcPts val="150"/>
              </a:spcBef>
              <a:tabLst>
                <a:tab pos="421640" algn="l"/>
                <a:tab pos="1039494" algn="l"/>
              </a:tabLst>
            </a:pPr>
            <a:r>
              <a:rPr sz="1600" spc="-5" dirty="0">
                <a:latin typeface="Arial"/>
                <a:cs typeface="Arial"/>
              </a:rPr>
              <a:t>2</a:t>
            </a:r>
            <a:r>
              <a:rPr sz="1600" dirty="0">
                <a:latin typeface="Arial"/>
                <a:cs typeface="Arial"/>
              </a:rPr>
              <a:t>6	L </a:t>
            </a:r>
            <a:r>
              <a:rPr sz="1600" spc="5" dirty="0">
                <a:latin typeface="Arial"/>
                <a:cs typeface="Arial"/>
              </a:rPr>
              <a:t> </a:t>
            </a:r>
            <a:r>
              <a:rPr sz="1600" spc="-5" dirty="0">
                <a:latin typeface="Arial"/>
                <a:cs typeface="Arial"/>
              </a:rPr>
              <a:t>2</a:t>
            </a:r>
            <a:r>
              <a:rPr sz="1600" dirty="0">
                <a:latin typeface="Arial"/>
                <a:cs typeface="Arial"/>
              </a:rPr>
              <a:t>6	L  </a:t>
            </a:r>
            <a:r>
              <a:rPr sz="1600" spc="-5" dirty="0">
                <a:latin typeface="Arial"/>
                <a:cs typeface="Arial"/>
              </a:rPr>
              <a:t>20</a:t>
            </a:r>
            <a:endParaRPr sz="1600">
              <a:latin typeface="Arial"/>
              <a:cs typeface="Arial"/>
            </a:endParaRPr>
          </a:p>
          <a:p>
            <a:pPr marL="12700">
              <a:lnSpc>
                <a:spcPct val="100000"/>
              </a:lnSpc>
              <a:spcBef>
                <a:spcPts val="85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17" name="object 17"/>
          <p:cNvSpPr/>
          <p:nvPr/>
        </p:nvSpPr>
        <p:spPr>
          <a:xfrm>
            <a:off x="705643" y="2624138"/>
            <a:ext cx="228600" cy="195580"/>
          </a:xfrm>
          <a:custGeom>
            <a:avLst/>
            <a:gdLst/>
            <a:ahLst/>
            <a:cxnLst/>
            <a:rect l="l" t="t" r="r" b="b"/>
            <a:pathLst>
              <a:path w="228600" h="195580">
                <a:moveTo>
                  <a:pt x="0" y="195262"/>
                </a:moveTo>
                <a:lnTo>
                  <a:pt x="228600" y="0"/>
                </a:lnTo>
              </a:path>
            </a:pathLst>
          </a:custGeom>
          <a:ln w="25400">
            <a:solidFill>
              <a:srgbClr val="000000"/>
            </a:solidFill>
          </a:ln>
        </p:spPr>
        <p:txBody>
          <a:bodyPr wrap="square" lIns="0" tIns="0" rIns="0" bIns="0" rtlCol="0"/>
          <a:lstStyle/>
          <a:p>
            <a:endParaRPr/>
          </a:p>
        </p:txBody>
      </p:sp>
      <p:sp>
        <p:nvSpPr>
          <p:cNvPr id="18" name="object 18"/>
          <p:cNvSpPr txBox="1"/>
          <p:nvPr/>
        </p:nvSpPr>
        <p:spPr>
          <a:xfrm>
            <a:off x="1221738" y="2561335"/>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9" name="object 19"/>
          <p:cNvSpPr/>
          <p:nvPr/>
        </p:nvSpPr>
        <p:spPr>
          <a:xfrm>
            <a:off x="12700" y="3954157"/>
            <a:ext cx="9131300" cy="2871470"/>
          </a:xfrm>
          <a:custGeom>
            <a:avLst/>
            <a:gdLst/>
            <a:ahLst/>
            <a:cxnLst/>
            <a:rect l="l" t="t" r="r" b="b"/>
            <a:pathLst>
              <a:path w="9131300" h="2871470">
                <a:moveTo>
                  <a:pt x="0" y="2871289"/>
                </a:moveTo>
                <a:lnTo>
                  <a:pt x="9131300" y="2871289"/>
                </a:lnTo>
                <a:lnTo>
                  <a:pt x="9131300" y="0"/>
                </a:lnTo>
                <a:lnTo>
                  <a:pt x="0" y="0"/>
                </a:lnTo>
                <a:lnTo>
                  <a:pt x="0" y="2871289"/>
                </a:lnTo>
                <a:close/>
              </a:path>
            </a:pathLst>
          </a:custGeom>
          <a:solidFill>
            <a:srgbClr val="FFFFCC"/>
          </a:solidFill>
        </p:spPr>
        <p:txBody>
          <a:bodyPr wrap="square" lIns="0" tIns="0" rIns="0" bIns="0" rtlCol="0"/>
          <a:lstStyle/>
          <a:p>
            <a:endParaRPr/>
          </a:p>
        </p:txBody>
      </p:sp>
      <p:sp>
        <p:nvSpPr>
          <p:cNvPr id="20" name="object 20"/>
          <p:cNvSpPr txBox="1"/>
          <p:nvPr/>
        </p:nvSpPr>
        <p:spPr>
          <a:xfrm>
            <a:off x="142080" y="4017385"/>
            <a:ext cx="8872220" cy="2728595"/>
          </a:xfrm>
          <a:prstGeom prst="rect">
            <a:avLst/>
          </a:prstGeom>
        </p:spPr>
        <p:txBody>
          <a:bodyPr vert="horz" wrap="square" lIns="0" tIns="0" rIns="0" bIns="0" rtlCol="0">
            <a:spAutoFit/>
          </a:bodyPr>
          <a:lstStyle/>
          <a:p>
            <a:pPr marL="12700" marR="5080" algn="ctr">
              <a:lnSpc>
                <a:spcPct val="100800"/>
              </a:lnSpc>
            </a:pPr>
            <a:r>
              <a:rPr sz="2400" spc="-5" dirty="0">
                <a:solidFill>
                  <a:srgbClr val="33CC33"/>
                </a:solidFill>
                <a:latin typeface="Arial"/>
                <a:cs typeface="Arial"/>
              </a:rPr>
              <a:t>In addition to </a:t>
            </a:r>
            <a:r>
              <a:rPr sz="2400" dirty="0">
                <a:solidFill>
                  <a:srgbClr val="33CC33"/>
                </a:solidFill>
                <a:latin typeface="Arial"/>
                <a:cs typeface="Arial"/>
              </a:rPr>
              <a:t>recording </a:t>
            </a:r>
            <a:r>
              <a:rPr sz="2400" spc="-5" dirty="0">
                <a:solidFill>
                  <a:srgbClr val="33CC33"/>
                </a:solidFill>
                <a:latin typeface="Arial"/>
                <a:cs typeface="Arial"/>
              </a:rPr>
              <a:t>the </a:t>
            </a:r>
            <a:r>
              <a:rPr sz="2400" dirty="0">
                <a:solidFill>
                  <a:srgbClr val="33CC33"/>
                </a:solidFill>
                <a:latin typeface="Arial"/>
                <a:cs typeface="Arial"/>
              </a:rPr>
              <a:t>libero </a:t>
            </a:r>
            <a:r>
              <a:rPr lang="en-US" sz="2400" dirty="0">
                <a:solidFill>
                  <a:srgbClr val="33CC33"/>
                </a:solidFill>
                <a:latin typeface="Arial"/>
                <a:cs typeface="Arial"/>
              </a:rPr>
              <a:t>replacement</a:t>
            </a:r>
            <a:r>
              <a:rPr sz="2400" dirty="0">
                <a:solidFill>
                  <a:srgbClr val="33CC33"/>
                </a:solidFill>
                <a:latin typeface="Arial"/>
                <a:cs typeface="Arial"/>
              </a:rPr>
              <a:t>, </a:t>
            </a:r>
            <a:r>
              <a:rPr sz="2400" spc="-5" dirty="0">
                <a:solidFill>
                  <a:srgbClr val="33CC33"/>
                </a:solidFill>
                <a:latin typeface="Arial"/>
                <a:cs typeface="Arial"/>
              </a:rPr>
              <a:t>the </a:t>
            </a:r>
            <a:r>
              <a:rPr sz="2400" dirty="0">
                <a:solidFill>
                  <a:srgbClr val="33CC33"/>
                </a:solidFill>
                <a:latin typeface="Arial"/>
                <a:cs typeface="Arial"/>
              </a:rPr>
              <a:t>libero </a:t>
            </a:r>
            <a:r>
              <a:rPr sz="2400" spc="-5" dirty="0">
                <a:solidFill>
                  <a:srgbClr val="33CC33"/>
                </a:solidFill>
                <a:latin typeface="Arial"/>
                <a:cs typeface="Arial"/>
              </a:rPr>
              <a:t>tracker  </a:t>
            </a:r>
            <a:r>
              <a:rPr sz="2400" dirty="0">
                <a:solidFill>
                  <a:srgbClr val="33CC33"/>
                </a:solidFill>
                <a:latin typeface="Arial"/>
                <a:cs typeface="Arial"/>
              </a:rPr>
              <a:t>must </a:t>
            </a:r>
            <a:r>
              <a:rPr sz="2400" spc="-5" dirty="0">
                <a:solidFill>
                  <a:srgbClr val="33CC33"/>
                </a:solidFill>
                <a:latin typeface="Arial"/>
                <a:cs typeface="Arial"/>
              </a:rPr>
              <a:t>note the </a:t>
            </a:r>
            <a:r>
              <a:rPr sz="2400" dirty="0">
                <a:solidFill>
                  <a:srgbClr val="33CC33"/>
                </a:solidFill>
                <a:latin typeface="Arial"/>
                <a:cs typeface="Arial"/>
              </a:rPr>
              <a:t>serving </a:t>
            </a:r>
            <a:r>
              <a:rPr sz="2400" spc="-5" dirty="0">
                <a:solidFill>
                  <a:srgbClr val="33CC33"/>
                </a:solidFill>
                <a:latin typeface="Arial"/>
                <a:cs typeface="Arial"/>
              </a:rPr>
              <a:t>position </a:t>
            </a:r>
            <a:r>
              <a:rPr sz="2400" dirty="0">
                <a:solidFill>
                  <a:srgbClr val="33CC33"/>
                </a:solidFill>
                <a:latin typeface="Arial"/>
                <a:cs typeface="Arial"/>
              </a:rPr>
              <a:t>of </a:t>
            </a:r>
            <a:r>
              <a:rPr sz="2400" spc="-5" dirty="0">
                <a:solidFill>
                  <a:srgbClr val="33CC33"/>
                </a:solidFill>
                <a:latin typeface="Arial"/>
                <a:cs typeface="Arial"/>
              </a:rPr>
              <a:t>the </a:t>
            </a:r>
            <a:r>
              <a:rPr sz="2400" dirty="0">
                <a:solidFill>
                  <a:srgbClr val="33CC33"/>
                </a:solidFill>
                <a:latin typeface="Arial"/>
                <a:cs typeface="Arial"/>
              </a:rPr>
              <a:t>libero </a:t>
            </a:r>
            <a:r>
              <a:rPr sz="2400" spc="-5" dirty="0">
                <a:solidFill>
                  <a:srgbClr val="33CC33"/>
                </a:solidFill>
                <a:latin typeface="Arial"/>
                <a:cs typeface="Arial"/>
              </a:rPr>
              <a:t>to </a:t>
            </a:r>
            <a:r>
              <a:rPr sz="2400" dirty="0">
                <a:solidFill>
                  <a:srgbClr val="33CC33"/>
                </a:solidFill>
                <a:latin typeface="Arial"/>
                <a:cs typeface="Arial"/>
              </a:rPr>
              <a:t>help ensure </a:t>
            </a:r>
            <a:r>
              <a:rPr sz="2400" spc="-5" dirty="0">
                <a:solidFill>
                  <a:srgbClr val="33CC33"/>
                </a:solidFill>
                <a:latin typeface="Arial"/>
                <a:cs typeface="Arial"/>
              </a:rPr>
              <a:t>that the  </a:t>
            </a:r>
            <a:r>
              <a:rPr sz="2400" dirty="0">
                <a:solidFill>
                  <a:srgbClr val="33CC33"/>
                </a:solidFill>
                <a:latin typeface="Arial"/>
                <a:cs typeface="Arial"/>
              </a:rPr>
              <a:t>libero only serves in one </a:t>
            </a:r>
            <a:r>
              <a:rPr sz="2400" spc="-5" dirty="0">
                <a:solidFill>
                  <a:srgbClr val="33CC33"/>
                </a:solidFill>
                <a:latin typeface="Arial"/>
                <a:cs typeface="Arial"/>
              </a:rPr>
              <a:t>position </a:t>
            </a:r>
            <a:r>
              <a:rPr sz="2400" dirty="0">
                <a:solidFill>
                  <a:srgbClr val="33CC33"/>
                </a:solidFill>
                <a:latin typeface="Arial"/>
                <a:cs typeface="Arial"/>
              </a:rPr>
              <a:t>per</a:t>
            </a:r>
            <a:r>
              <a:rPr sz="2400" spc="-80" dirty="0">
                <a:solidFill>
                  <a:srgbClr val="33CC33"/>
                </a:solidFill>
                <a:latin typeface="Arial"/>
                <a:cs typeface="Arial"/>
              </a:rPr>
              <a:t> </a:t>
            </a:r>
            <a:r>
              <a:rPr sz="2400" spc="-5" dirty="0">
                <a:solidFill>
                  <a:srgbClr val="33CC33"/>
                </a:solidFill>
                <a:latin typeface="Arial"/>
                <a:cs typeface="Arial"/>
              </a:rPr>
              <a:t>set.</a:t>
            </a:r>
            <a:endParaRPr sz="2400" dirty="0">
              <a:latin typeface="Arial"/>
              <a:cs typeface="Arial"/>
            </a:endParaRPr>
          </a:p>
          <a:p>
            <a:pPr marL="120650" marR="112395" indent="-635" algn="ctr">
              <a:lnSpc>
                <a:spcPct val="99400"/>
              </a:lnSpc>
              <a:spcBef>
                <a:spcPts val="1240"/>
              </a:spcBef>
            </a:pPr>
            <a:r>
              <a:rPr sz="2400" spc="-5" dirty="0">
                <a:solidFill>
                  <a:srgbClr val="33CC33"/>
                </a:solidFill>
                <a:latin typeface="Arial"/>
                <a:cs typeface="Arial"/>
              </a:rPr>
              <a:t>When </a:t>
            </a:r>
            <a:r>
              <a:rPr sz="2400" dirty="0">
                <a:solidFill>
                  <a:srgbClr val="33CC33"/>
                </a:solidFill>
                <a:latin typeface="Arial"/>
                <a:cs typeface="Arial"/>
              </a:rPr>
              <a:t>a libero </a:t>
            </a:r>
            <a:r>
              <a:rPr sz="2400" spc="-5" dirty="0">
                <a:solidFill>
                  <a:srgbClr val="33CC33"/>
                </a:solidFill>
                <a:latin typeface="Arial"/>
                <a:cs typeface="Arial"/>
              </a:rPr>
              <a:t>contacts the </a:t>
            </a:r>
            <a:r>
              <a:rPr sz="2400" dirty="0">
                <a:solidFill>
                  <a:srgbClr val="33CC33"/>
                </a:solidFill>
                <a:latin typeface="Arial"/>
                <a:cs typeface="Arial"/>
              </a:rPr>
              <a:t>ball </a:t>
            </a:r>
            <a:r>
              <a:rPr sz="2400" spc="-5" dirty="0">
                <a:solidFill>
                  <a:srgbClr val="33CC33"/>
                </a:solidFill>
                <a:latin typeface="Arial"/>
                <a:cs typeface="Arial"/>
              </a:rPr>
              <a:t>to </a:t>
            </a:r>
            <a:r>
              <a:rPr sz="2400" dirty="0">
                <a:solidFill>
                  <a:srgbClr val="33CC33"/>
                </a:solidFill>
                <a:latin typeface="Arial"/>
                <a:cs typeface="Arial"/>
              </a:rPr>
              <a:t>serve, a </a:t>
            </a:r>
            <a:r>
              <a:rPr sz="2400" spc="-5" dirty="0">
                <a:solidFill>
                  <a:srgbClr val="33CC33"/>
                </a:solidFill>
                <a:latin typeface="Arial"/>
                <a:cs typeface="Arial"/>
              </a:rPr>
              <a:t>triangle </a:t>
            </a:r>
            <a:r>
              <a:rPr sz="2400" dirty="0">
                <a:solidFill>
                  <a:srgbClr val="33CC33"/>
                </a:solidFill>
                <a:latin typeface="Arial"/>
                <a:cs typeface="Arial"/>
              </a:rPr>
              <a:t>is drawn  around </a:t>
            </a:r>
            <a:r>
              <a:rPr sz="2400" spc="-5" dirty="0">
                <a:solidFill>
                  <a:srgbClr val="33CC33"/>
                </a:solidFill>
                <a:latin typeface="Arial"/>
                <a:cs typeface="Arial"/>
              </a:rPr>
              <a:t>the </a:t>
            </a:r>
            <a:r>
              <a:rPr sz="2400" dirty="0">
                <a:solidFill>
                  <a:srgbClr val="33CC33"/>
                </a:solidFill>
                <a:latin typeface="Arial"/>
                <a:cs typeface="Arial"/>
              </a:rPr>
              <a:t>corresponding </a:t>
            </a:r>
            <a:r>
              <a:rPr lang="en-US" sz="2400" dirty="0">
                <a:solidFill>
                  <a:srgbClr val="33CC33"/>
                </a:solidFill>
                <a:latin typeface="Arial"/>
                <a:cs typeface="Arial"/>
              </a:rPr>
              <a:t>R</a:t>
            </a:r>
            <a:r>
              <a:rPr sz="2400" dirty="0">
                <a:solidFill>
                  <a:srgbClr val="33CC33"/>
                </a:solidFill>
                <a:latin typeface="Arial"/>
                <a:cs typeface="Arial"/>
              </a:rPr>
              <a:t>oman numeral in </a:t>
            </a:r>
            <a:r>
              <a:rPr sz="2400" spc="-5" dirty="0">
                <a:solidFill>
                  <a:srgbClr val="33CC33"/>
                </a:solidFill>
                <a:latin typeface="Arial"/>
                <a:cs typeface="Arial"/>
              </a:rPr>
              <a:t>the “Serving Order”  </a:t>
            </a:r>
            <a:r>
              <a:rPr sz="2400" dirty="0">
                <a:solidFill>
                  <a:srgbClr val="33CC33"/>
                </a:solidFill>
                <a:latin typeface="Arial"/>
                <a:cs typeface="Arial"/>
              </a:rPr>
              <a:t>column </a:t>
            </a:r>
            <a:r>
              <a:rPr sz="2400" spc="-5" dirty="0">
                <a:solidFill>
                  <a:srgbClr val="33CC33"/>
                </a:solidFill>
                <a:latin typeface="Arial"/>
                <a:cs typeface="Arial"/>
              </a:rPr>
              <a:t>to note the </a:t>
            </a:r>
            <a:r>
              <a:rPr sz="2400" dirty="0">
                <a:solidFill>
                  <a:srgbClr val="33CC33"/>
                </a:solidFill>
                <a:latin typeface="Arial"/>
                <a:cs typeface="Arial"/>
              </a:rPr>
              <a:t>only service </a:t>
            </a:r>
            <a:r>
              <a:rPr sz="2400" spc="-5" dirty="0">
                <a:solidFill>
                  <a:srgbClr val="33CC33"/>
                </a:solidFill>
                <a:latin typeface="Arial"/>
                <a:cs typeface="Arial"/>
              </a:rPr>
              <a:t>position </a:t>
            </a:r>
            <a:r>
              <a:rPr sz="2400" dirty="0">
                <a:solidFill>
                  <a:srgbClr val="33CC33"/>
                </a:solidFill>
                <a:latin typeface="Arial"/>
                <a:cs typeface="Arial"/>
              </a:rPr>
              <a:t>where </a:t>
            </a:r>
            <a:r>
              <a:rPr sz="2400" spc="-5" dirty="0">
                <a:solidFill>
                  <a:srgbClr val="33CC33"/>
                </a:solidFill>
                <a:latin typeface="Arial"/>
                <a:cs typeface="Arial"/>
              </a:rPr>
              <a:t>the </a:t>
            </a:r>
            <a:r>
              <a:rPr sz="2400" dirty="0">
                <a:solidFill>
                  <a:srgbClr val="33CC33"/>
                </a:solidFill>
                <a:latin typeface="Arial"/>
                <a:cs typeface="Arial"/>
              </a:rPr>
              <a:t>libero can  serve </a:t>
            </a:r>
            <a:r>
              <a:rPr sz="2400" spc="-5" dirty="0">
                <a:solidFill>
                  <a:srgbClr val="33CC33"/>
                </a:solidFill>
                <a:latin typeface="Arial"/>
                <a:cs typeface="Arial"/>
              </a:rPr>
              <a:t>for the </a:t>
            </a:r>
            <a:r>
              <a:rPr sz="2400" dirty="0">
                <a:solidFill>
                  <a:srgbClr val="33CC33"/>
                </a:solidFill>
                <a:latin typeface="Arial"/>
                <a:cs typeface="Arial"/>
              </a:rPr>
              <a:t>remainder of </a:t>
            </a:r>
            <a:r>
              <a:rPr sz="2400" spc="-5" dirty="0">
                <a:solidFill>
                  <a:srgbClr val="33CC33"/>
                </a:solidFill>
                <a:latin typeface="Arial"/>
                <a:cs typeface="Arial"/>
              </a:rPr>
              <a:t>that particular</a:t>
            </a:r>
            <a:r>
              <a:rPr sz="2400" spc="-35" dirty="0">
                <a:solidFill>
                  <a:srgbClr val="33CC33"/>
                </a:solidFill>
                <a:latin typeface="Arial"/>
                <a:cs typeface="Arial"/>
              </a:rPr>
              <a:t> </a:t>
            </a:r>
            <a:r>
              <a:rPr sz="2400" spc="-5" dirty="0">
                <a:solidFill>
                  <a:srgbClr val="33CC33"/>
                </a:solidFill>
                <a:latin typeface="Arial"/>
                <a:cs typeface="Arial"/>
              </a:rPr>
              <a:t>set.</a:t>
            </a:r>
            <a:endParaRPr sz="2400" dirty="0">
              <a:latin typeface="Arial"/>
              <a:cs typeface="Arial"/>
            </a:endParaRPr>
          </a:p>
        </p:txBody>
      </p:sp>
      <p:sp>
        <p:nvSpPr>
          <p:cNvPr id="21" name="object 21"/>
          <p:cNvSpPr/>
          <p:nvPr/>
        </p:nvSpPr>
        <p:spPr>
          <a:xfrm>
            <a:off x="5631296" y="2743200"/>
            <a:ext cx="1309370" cy="2746375"/>
          </a:xfrm>
          <a:custGeom>
            <a:avLst/>
            <a:gdLst/>
            <a:ahLst/>
            <a:cxnLst/>
            <a:rect l="l" t="t" r="r" b="b"/>
            <a:pathLst>
              <a:path w="1309370" h="2746375">
                <a:moveTo>
                  <a:pt x="103539" y="143204"/>
                </a:moveTo>
                <a:lnTo>
                  <a:pt x="51770" y="167412"/>
                </a:lnTo>
                <a:lnTo>
                  <a:pt x="1257574" y="2746014"/>
                </a:lnTo>
                <a:lnTo>
                  <a:pt x="1309344" y="2721805"/>
                </a:lnTo>
                <a:lnTo>
                  <a:pt x="103539" y="143204"/>
                </a:lnTo>
                <a:close/>
              </a:path>
              <a:path w="1309370" h="2746375">
                <a:moveTo>
                  <a:pt x="5029" y="0"/>
                </a:moveTo>
                <a:lnTo>
                  <a:pt x="0" y="191621"/>
                </a:lnTo>
                <a:lnTo>
                  <a:pt x="51770" y="167412"/>
                </a:lnTo>
                <a:lnTo>
                  <a:pt x="39665" y="141527"/>
                </a:lnTo>
                <a:lnTo>
                  <a:pt x="91434" y="117318"/>
                </a:lnTo>
                <a:lnTo>
                  <a:pt x="153189" y="117318"/>
                </a:lnTo>
                <a:lnTo>
                  <a:pt x="5029" y="0"/>
                </a:lnTo>
                <a:close/>
              </a:path>
              <a:path w="1309370" h="2746375">
                <a:moveTo>
                  <a:pt x="91434" y="117318"/>
                </a:moveTo>
                <a:lnTo>
                  <a:pt x="39665" y="141527"/>
                </a:lnTo>
                <a:lnTo>
                  <a:pt x="51770" y="167412"/>
                </a:lnTo>
                <a:lnTo>
                  <a:pt x="103539" y="143204"/>
                </a:lnTo>
                <a:lnTo>
                  <a:pt x="91434" y="117318"/>
                </a:lnTo>
                <a:close/>
              </a:path>
              <a:path w="1309370" h="2746375">
                <a:moveTo>
                  <a:pt x="153189" y="117318"/>
                </a:moveTo>
                <a:lnTo>
                  <a:pt x="91434" y="117318"/>
                </a:lnTo>
                <a:lnTo>
                  <a:pt x="103539" y="143204"/>
                </a:lnTo>
                <a:lnTo>
                  <a:pt x="155308" y="118996"/>
                </a:lnTo>
                <a:lnTo>
                  <a:pt x="153189" y="117318"/>
                </a:lnTo>
                <a:close/>
              </a:path>
            </a:pathLst>
          </a:custGeom>
          <a:solidFill>
            <a:srgbClr val="00B0F0"/>
          </a:solid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256" y="447974"/>
            <a:ext cx="4762500" cy="762000"/>
          </a:xfrm>
          <a:prstGeom prst="rect">
            <a:avLst/>
          </a:prstGeom>
          <a:solidFill>
            <a:srgbClr val="000000"/>
          </a:solidFill>
        </p:spPr>
        <p:txBody>
          <a:bodyPr vert="horz" wrap="square" lIns="0" tIns="0" rIns="0" bIns="0" rtlCol="0">
            <a:spAutoFit/>
          </a:bodyPr>
          <a:lstStyle/>
          <a:p>
            <a:pPr>
              <a:lnSpc>
                <a:spcPts val="5880"/>
              </a:lnSpc>
            </a:pPr>
            <a:r>
              <a:rPr sz="5400" spc="-5" dirty="0">
                <a:solidFill>
                  <a:srgbClr val="FFFFFF"/>
                </a:solidFill>
              </a:rPr>
              <a:t>~</a:t>
            </a:r>
            <a:r>
              <a:rPr sz="5400" dirty="0">
                <a:solidFill>
                  <a:srgbClr val="FFFFFF"/>
                </a:solidFill>
              </a:rPr>
              <a:t>R</a:t>
            </a:r>
            <a:r>
              <a:rPr sz="5400" spc="-5" dirty="0">
                <a:solidFill>
                  <a:srgbClr val="FFFFFF"/>
                </a:solidFill>
              </a:rPr>
              <a:t>E</a:t>
            </a:r>
            <a:r>
              <a:rPr sz="5400" dirty="0">
                <a:solidFill>
                  <a:srgbClr val="FFFFFF"/>
                </a:solidFill>
              </a:rPr>
              <a:t>M</a:t>
            </a:r>
            <a:r>
              <a:rPr sz="5400" spc="-5" dirty="0">
                <a:solidFill>
                  <a:srgbClr val="FFFFFF"/>
                </a:solidFill>
              </a:rPr>
              <a:t>E</a:t>
            </a:r>
            <a:r>
              <a:rPr sz="5400" dirty="0">
                <a:solidFill>
                  <a:srgbClr val="FFFFFF"/>
                </a:solidFill>
              </a:rPr>
              <a:t>M</a:t>
            </a:r>
            <a:r>
              <a:rPr sz="5400" spc="-5" dirty="0">
                <a:solidFill>
                  <a:srgbClr val="FFFFFF"/>
                </a:solidFill>
              </a:rPr>
              <a:t>BE</a:t>
            </a:r>
            <a:r>
              <a:rPr sz="5400" dirty="0">
                <a:solidFill>
                  <a:srgbClr val="FFFFFF"/>
                </a:solidFill>
              </a:rPr>
              <a:t>R~</a:t>
            </a:r>
            <a:endParaRPr sz="5400"/>
          </a:p>
        </p:txBody>
      </p:sp>
      <p:sp>
        <p:nvSpPr>
          <p:cNvPr id="3" name="object 3"/>
          <p:cNvSpPr txBox="1"/>
          <p:nvPr/>
        </p:nvSpPr>
        <p:spPr>
          <a:xfrm>
            <a:off x="42881" y="1754632"/>
            <a:ext cx="8913495" cy="4582160"/>
          </a:xfrm>
          <a:prstGeom prst="rect">
            <a:avLst/>
          </a:prstGeom>
        </p:spPr>
        <p:txBody>
          <a:bodyPr vert="horz" wrap="square" lIns="0" tIns="0" rIns="0" bIns="0" rtlCol="0">
            <a:spAutoFit/>
          </a:bodyPr>
          <a:lstStyle/>
          <a:p>
            <a:pPr marL="298450" marR="616585" indent="-285750">
              <a:lnSpc>
                <a:spcPct val="150000"/>
              </a:lnSpc>
              <a:buChar char="•"/>
              <a:tabLst>
                <a:tab pos="298450" algn="l"/>
              </a:tabLst>
            </a:pPr>
            <a:r>
              <a:rPr sz="2000" spc="-5" dirty="0">
                <a:latin typeface="Arial"/>
                <a:cs typeface="Arial"/>
              </a:rPr>
              <a:t>Notify the officials </a:t>
            </a:r>
            <a:r>
              <a:rPr sz="2000" dirty="0">
                <a:latin typeface="Arial"/>
                <a:cs typeface="Arial"/>
              </a:rPr>
              <a:t>if </a:t>
            </a:r>
            <a:r>
              <a:rPr sz="2000" spc="-5" dirty="0">
                <a:latin typeface="Arial"/>
                <a:cs typeface="Arial"/>
              </a:rPr>
              <a:t>the </a:t>
            </a:r>
            <a:r>
              <a:rPr sz="2000" dirty="0">
                <a:latin typeface="Arial"/>
                <a:cs typeface="Arial"/>
              </a:rPr>
              <a:t>libero is replaced by an </a:t>
            </a:r>
            <a:r>
              <a:rPr sz="2000" spc="-5" dirty="0">
                <a:latin typeface="Arial"/>
                <a:cs typeface="Arial"/>
              </a:rPr>
              <a:t>incorrect </a:t>
            </a:r>
            <a:r>
              <a:rPr sz="2000" spc="-20" dirty="0">
                <a:latin typeface="Arial"/>
                <a:cs typeface="Arial"/>
              </a:rPr>
              <a:t>player, </a:t>
            </a:r>
            <a:r>
              <a:rPr sz="2000" dirty="0">
                <a:latin typeface="Arial"/>
                <a:cs typeface="Arial"/>
              </a:rPr>
              <a:t>or if an  </a:t>
            </a:r>
            <a:r>
              <a:rPr sz="2000" spc="-5" dirty="0">
                <a:latin typeface="Arial"/>
                <a:cs typeface="Arial"/>
              </a:rPr>
              <a:t>undesignated </a:t>
            </a:r>
            <a:r>
              <a:rPr sz="2000" dirty="0">
                <a:latin typeface="Arial"/>
                <a:cs typeface="Arial"/>
              </a:rPr>
              <a:t>libero </a:t>
            </a:r>
            <a:r>
              <a:rPr sz="2000" spc="-5" dirty="0">
                <a:latin typeface="Arial"/>
                <a:cs typeface="Arial"/>
              </a:rPr>
              <a:t>enters the</a:t>
            </a:r>
            <a:r>
              <a:rPr sz="2000" spc="-30" dirty="0">
                <a:latin typeface="Arial"/>
                <a:cs typeface="Arial"/>
              </a:rPr>
              <a:t> </a:t>
            </a:r>
            <a:r>
              <a:rPr sz="2000" spc="-5" dirty="0">
                <a:latin typeface="Arial"/>
                <a:cs typeface="Arial"/>
              </a:rPr>
              <a:t>game.</a:t>
            </a:r>
            <a:endParaRPr sz="2000" dirty="0">
              <a:latin typeface="Arial"/>
              <a:cs typeface="Arial"/>
            </a:endParaRPr>
          </a:p>
          <a:p>
            <a:pPr marL="298450" marR="5080" indent="-285750">
              <a:lnSpc>
                <a:spcPct val="150000"/>
              </a:lnSpc>
              <a:spcBef>
                <a:spcPts val="1800"/>
              </a:spcBef>
              <a:buChar char="•"/>
              <a:tabLst>
                <a:tab pos="298450" algn="l"/>
              </a:tabLst>
            </a:pPr>
            <a:r>
              <a:rPr sz="2000" spc="-5" dirty="0">
                <a:latin typeface="Arial"/>
                <a:cs typeface="Arial"/>
              </a:rPr>
              <a:t>Notify the officials </a:t>
            </a:r>
            <a:r>
              <a:rPr sz="2000" dirty="0">
                <a:latin typeface="Arial"/>
                <a:cs typeface="Arial"/>
              </a:rPr>
              <a:t>if </a:t>
            </a:r>
            <a:r>
              <a:rPr sz="2000" spc="-5" dirty="0">
                <a:latin typeface="Arial"/>
                <a:cs typeface="Arial"/>
              </a:rPr>
              <a:t>the </a:t>
            </a:r>
            <a:r>
              <a:rPr sz="2000" dirty="0">
                <a:latin typeface="Arial"/>
                <a:cs typeface="Arial"/>
              </a:rPr>
              <a:t>libero does not </a:t>
            </a:r>
            <a:r>
              <a:rPr sz="2000" spc="-5" dirty="0">
                <a:latin typeface="Arial"/>
                <a:cs typeface="Arial"/>
              </a:rPr>
              <a:t>remain </a:t>
            </a:r>
            <a:r>
              <a:rPr sz="2000" dirty="0">
                <a:latin typeface="Arial"/>
                <a:cs typeface="Arial"/>
              </a:rPr>
              <a:t>out of </a:t>
            </a:r>
            <a:r>
              <a:rPr sz="2000" spc="-5" dirty="0">
                <a:latin typeface="Arial"/>
                <a:cs typeface="Arial"/>
              </a:rPr>
              <a:t>the game for </a:t>
            </a:r>
            <a:r>
              <a:rPr sz="2000" dirty="0">
                <a:latin typeface="Arial"/>
                <a:cs typeface="Arial"/>
              </a:rPr>
              <a:t>one rally  </a:t>
            </a:r>
            <a:r>
              <a:rPr sz="2000" spc="-5" dirty="0">
                <a:latin typeface="Arial"/>
                <a:cs typeface="Arial"/>
              </a:rPr>
              <a:t>between replacements </a:t>
            </a:r>
            <a:r>
              <a:rPr sz="2000" dirty="0">
                <a:latin typeface="Arial"/>
                <a:cs typeface="Arial"/>
              </a:rPr>
              <a:t>unless </a:t>
            </a:r>
            <a:r>
              <a:rPr sz="2000" spc="-5" dirty="0">
                <a:latin typeface="Arial"/>
                <a:cs typeface="Arial"/>
              </a:rPr>
              <a:t>the </a:t>
            </a:r>
            <a:r>
              <a:rPr sz="2000" dirty="0">
                <a:latin typeface="Arial"/>
                <a:cs typeface="Arial"/>
              </a:rPr>
              <a:t>libero is legally able </a:t>
            </a:r>
            <a:r>
              <a:rPr sz="2000" spc="-5" dirty="0">
                <a:latin typeface="Arial"/>
                <a:cs typeface="Arial"/>
              </a:rPr>
              <a:t>to serve the </a:t>
            </a:r>
            <a:r>
              <a:rPr sz="2000" dirty="0">
                <a:latin typeface="Arial"/>
                <a:cs typeface="Arial"/>
              </a:rPr>
              <a:t>next </a:t>
            </a:r>
            <a:r>
              <a:rPr sz="2000" spc="-25" dirty="0">
                <a:latin typeface="Arial"/>
                <a:cs typeface="Arial"/>
              </a:rPr>
              <a:t>rally,  </a:t>
            </a:r>
            <a:r>
              <a:rPr sz="2000" dirty="0">
                <a:latin typeface="Arial"/>
                <a:cs typeface="Arial"/>
              </a:rPr>
              <a:t>having been replaced by </a:t>
            </a:r>
            <a:r>
              <a:rPr sz="2000" spc="-5" dirty="0">
                <a:latin typeface="Arial"/>
                <a:cs typeface="Arial"/>
              </a:rPr>
              <a:t>the </a:t>
            </a:r>
            <a:r>
              <a:rPr sz="2000" dirty="0">
                <a:latin typeface="Arial"/>
                <a:cs typeface="Arial"/>
              </a:rPr>
              <a:t>player whom </a:t>
            </a:r>
            <a:r>
              <a:rPr sz="2000" spc="-5" dirty="0">
                <a:latin typeface="Arial"/>
                <a:cs typeface="Arial"/>
              </a:rPr>
              <a:t>the </a:t>
            </a:r>
            <a:r>
              <a:rPr sz="2000" dirty="0">
                <a:latin typeface="Arial"/>
                <a:cs typeface="Arial"/>
              </a:rPr>
              <a:t>libero last replaced and with  </a:t>
            </a:r>
            <a:r>
              <a:rPr sz="2000" spc="-5" dirty="0">
                <a:latin typeface="Arial"/>
                <a:cs typeface="Arial"/>
              </a:rPr>
              <a:t>the </a:t>
            </a:r>
            <a:r>
              <a:rPr sz="2000" dirty="0">
                <a:latin typeface="Arial"/>
                <a:cs typeface="Arial"/>
              </a:rPr>
              <a:t>player who would have </a:t>
            </a:r>
            <a:r>
              <a:rPr sz="2000" spc="-5" dirty="0">
                <a:latin typeface="Arial"/>
                <a:cs typeface="Arial"/>
              </a:rPr>
              <a:t>served the </a:t>
            </a:r>
            <a:r>
              <a:rPr sz="2000" dirty="0">
                <a:latin typeface="Arial"/>
                <a:cs typeface="Arial"/>
              </a:rPr>
              <a:t>next rally exiting </a:t>
            </a:r>
            <a:r>
              <a:rPr sz="2000" spc="-5" dirty="0">
                <a:latin typeface="Arial"/>
                <a:cs typeface="Arial"/>
              </a:rPr>
              <a:t>through the </a:t>
            </a:r>
            <a:r>
              <a:rPr sz="2000" dirty="0">
                <a:latin typeface="Arial"/>
                <a:cs typeface="Arial"/>
              </a:rPr>
              <a:t>libero  </a:t>
            </a:r>
            <a:r>
              <a:rPr sz="2000" spc="-5" dirty="0">
                <a:latin typeface="Arial"/>
                <a:cs typeface="Arial"/>
              </a:rPr>
              <a:t>replacement</a:t>
            </a:r>
            <a:r>
              <a:rPr sz="2000" spc="-65" dirty="0">
                <a:latin typeface="Arial"/>
                <a:cs typeface="Arial"/>
              </a:rPr>
              <a:t> </a:t>
            </a:r>
            <a:r>
              <a:rPr sz="2000" dirty="0">
                <a:latin typeface="Arial"/>
                <a:cs typeface="Arial"/>
              </a:rPr>
              <a:t>zone.</a:t>
            </a:r>
          </a:p>
          <a:p>
            <a:pPr marL="298450" marR="154940" indent="-285750">
              <a:lnSpc>
                <a:spcPct val="150000"/>
              </a:lnSpc>
              <a:spcBef>
                <a:spcPts val="1800"/>
              </a:spcBef>
              <a:buChar char="•"/>
              <a:tabLst>
                <a:tab pos="298450" algn="l"/>
              </a:tabLst>
            </a:pPr>
            <a:r>
              <a:rPr sz="2000" spc="-5" dirty="0">
                <a:latin typeface="Arial"/>
                <a:cs typeface="Arial"/>
              </a:rPr>
              <a:t>Notify the officials </a:t>
            </a:r>
            <a:r>
              <a:rPr sz="2000" dirty="0">
                <a:latin typeface="Arial"/>
                <a:cs typeface="Arial"/>
              </a:rPr>
              <a:t>if </a:t>
            </a:r>
            <a:r>
              <a:rPr sz="2000" spc="-5" dirty="0">
                <a:latin typeface="Arial"/>
                <a:cs typeface="Arial"/>
              </a:rPr>
              <a:t>the </a:t>
            </a:r>
            <a:r>
              <a:rPr sz="2000" dirty="0">
                <a:latin typeface="Arial"/>
                <a:cs typeface="Arial"/>
              </a:rPr>
              <a:t>libero </a:t>
            </a:r>
            <a:r>
              <a:rPr lang="en-US" sz="2000" b="1" u="sng" spc="-5" dirty="0">
                <a:latin typeface="Arial"/>
                <a:cs typeface="Arial"/>
              </a:rPr>
              <a:t>contacts the </a:t>
            </a:r>
            <a:r>
              <a:rPr sz="2000" b="1" u="sng" spc="-5" dirty="0">
                <a:latin typeface="Arial"/>
                <a:cs typeface="Arial"/>
              </a:rPr>
              <a:t>serve </a:t>
            </a:r>
            <a:r>
              <a:rPr sz="2000" u="sng" spc="-5" dirty="0">
                <a:latin typeface="Arial"/>
                <a:cs typeface="Arial"/>
              </a:rPr>
              <a:t>from another </a:t>
            </a:r>
            <a:r>
              <a:rPr sz="2000" u="sng" dirty="0">
                <a:latin typeface="Arial"/>
                <a:cs typeface="Arial"/>
              </a:rPr>
              <a:t>position in </a:t>
            </a:r>
            <a:r>
              <a:rPr sz="2000" u="sng" spc="-5" dirty="0">
                <a:latin typeface="Arial"/>
                <a:cs typeface="Arial"/>
              </a:rPr>
              <a:t>the serve order </a:t>
            </a:r>
            <a:r>
              <a:rPr sz="2000" u="sng" dirty="0">
                <a:latin typeface="Arial"/>
                <a:cs typeface="Arial"/>
              </a:rPr>
              <a:t>during </a:t>
            </a:r>
            <a:r>
              <a:rPr sz="2000" u="sng" spc="-5" dirty="0">
                <a:latin typeface="Arial"/>
                <a:cs typeface="Arial"/>
              </a:rPr>
              <a:t>the same</a:t>
            </a:r>
            <a:r>
              <a:rPr sz="2000" u="sng" spc="-65" dirty="0">
                <a:latin typeface="Arial"/>
                <a:cs typeface="Arial"/>
              </a:rPr>
              <a:t> </a:t>
            </a:r>
            <a:r>
              <a:rPr sz="2000" u="sng" spc="-5" dirty="0">
                <a:latin typeface="Arial"/>
                <a:cs typeface="Arial"/>
              </a:rPr>
              <a:t>set</a:t>
            </a:r>
            <a:r>
              <a:rPr sz="2000" spc="-5" dirty="0">
                <a:latin typeface="Arial"/>
                <a:cs typeface="Arial"/>
              </a:rPr>
              <a:t>.</a:t>
            </a:r>
            <a:endParaRPr sz="2000" dirty="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18311"/>
            <a:ext cx="8039100" cy="1082040"/>
          </a:xfrm>
          <a:prstGeom prst="rect">
            <a:avLst/>
          </a:prstGeom>
        </p:spPr>
        <p:txBody>
          <a:bodyPr vert="horz" wrap="square" lIns="0" tIns="0" rIns="0" bIns="0" rtlCol="0">
            <a:spAutoFit/>
          </a:bodyPr>
          <a:lstStyle/>
          <a:p>
            <a:pPr marL="12700">
              <a:lnSpc>
                <a:spcPct val="100000"/>
              </a:lnSpc>
              <a:tabLst>
                <a:tab pos="666115" algn="l"/>
              </a:tabLst>
            </a:pPr>
            <a:r>
              <a:rPr spc="-5" dirty="0">
                <a:solidFill>
                  <a:srgbClr val="000000"/>
                </a:solidFill>
              </a:rPr>
              <a:t>Q:	What </a:t>
            </a:r>
            <a:r>
              <a:rPr dirty="0">
                <a:solidFill>
                  <a:srgbClr val="000000"/>
                </a:solidFill>
              </a:rPr>
              <a:t>if a </a:t>
            </a:r>
            <a:r>
              <a:rPr spc="-5" dirty="0">
                <a:solidFill>
                  <a:srgbClr val="000000"/>
                </a:solidFill>
              </a:rPr>
              <a:t>team does not have </a:t>
            </a:r>
            <a:r>
              <a:rPr dirty="0">
                <a:solidFill>
                  <a:srgbClr val="000000"/>
                </a:solidFill>
              </a:rPr>
              <a:t>a</a:t>
            </a:r>
            <a:r>
              <a:rPr spc="-85" dirty="0">
                <a:solidFill>
                  <a:srgbClr val="000000"/>
                </a:solidFill>
              </a:rPr>
              <a:t> </a:t>
            </a:r>
            <a:r>
              <a:rPr spc="-5" dirty="0">
                <a:solidFill>
                  <a:srgbClr val="000000"/>
                </a:solidFill>
              </a:rPr>
              <a:t>Libero?</a:t>
            </a:r>
          </a:p>
          <a:p>
            <a:pPr marL="12700">
              <a:lnSpc>
                <a:spcPct val="100000"/>
              </a:lnSpc>
              <a:spcBef>
                <a:spcPts val="765"/>
              </a:spcBef>
            </a:pPr>
            <a:r>
              <a:rPr dirty="0">
                <a:solidFill>
                  <a:srgbClr val="000000"/>
                </a:solidFill>
              </a:rPr>
              <a:t>~~No </a:t>
            </a:r>
            <a:r>
              <a:rPr spc="-5" dirty="0">
                <a:solidFill>
                  <a:srgbClr val="000000"/>
                </a:solidFill>
              </a:rPr>
              <a:t>tracking </a:t>
            </a:r>
            <a:r>
              <a:rPr dirty="0">
                <a:solidFill>
                  <a:srgbClr val="000000"/>
                </a:solidFill>
              </a:rPr>
              <a:t>will </a:t>
            </a:r>
            <a:r>
              <a:rPr spc="-5" dirty="0">
                <a:solidFill>
                  <a:srgbClr val="000000"/>
                </a:solidFill>
              </a:rPr>
              <a:t>take place for that team</a:t>
            </a:r>
            <a:r>
              <a:rPr spc="-60" dirty="0">
                <a:solidFill>
                  <a:srgbClr val="000000"/>
                </a:solidFill>
              </a:rPr>
              <a:t> </a:t>
            </a:r>
            <a:r>
              <a:rPr dirty="0">
                <a:solidFill>
                  <a:srgbClr val="000000"/>
                </a:solidFill>
                <a:latin typeface="Wingdings"/>
                <a:cs typeface="Wingdings"/>
              </a:rPr>
              <a:t>J</a:t>
            </a:r>
          </a:p>
        </p:txBody>
      </p:sp>
      <p:sp>
        <p:nvSpPr>
          <p:cNvPr id="3" name="object 3"/>
          <p:cNvSpPr txBox="1"/>
          <p:nvPr/>
        </p:nvSpPr>
        <p:spPr>
          <a:xfrm>
            <a:off x="685800" y="3124200"/>
            <a:ext cx="8039100" cy="2775119"/>
          </a:xfrm>
          <a:prstGeom prst="rect">
            <a:avLst/>
          </a:prstGeom>
        </p:spPr>
        <p:txBody>
          <a:bodyPr vert="horz" wrap="square" lIns="0" tIns="17780" rIns="0" bIns="0" rtlCol="0">
            <a:spAutoFit/>
          </a:bodyPr>
          <a:lstStyle/>
          <a:p>
            <a:pPr marL="355600" marR="360045" indent="-342900">
              <a:lnSpc>
                <a:spcPts val="4300"/>
              </a:lnSpc>
              <a:spcBef>
                <a:spcPts val="140"/>
              </a:spcBef>
            </a:pPr>
            <a:r>
              <a:rPr sz="3600" i="1" spc="-5" dirty="0">
                <a:solidFill>
                  <a:srgbClr val="333399"/>
                </a:solidFill>
                <a:latin typeface="Arial"/>
                <a:cs typeface="Arial"/>
              </a:rPr>
              <a:t>NOTE- </a:t>
            </a:r>
            <a:r>
              <a:rPr sz="3600" i="1" dirty="0">
                <a:latin typeface="Arial"/>
                <a:cs typeface="Arial"/>
              </a:rPr>
              <a:t>A </a:t>
            </a:r>
            <a:r>
              <a:rPr sz="3600" b="1" i="1" spc="-5" dirty="0">
                <a:latin typeface="Arial"/>
                <a:cs typeface="Arial"/>
              </a:rPr>
              <a:t>different libero </a:t>
            </a:r>
            <a:r>
              <a:rPr sz="3600" i="1" spc="-5" dirty="0">
                <a:latin typeface="Arial"/>
                <a:cs typeface="Arial"/>
              </a:rPr>
              <a:t>may be  designated for </a:t>
            </a:r>
            <a:r>
              <a:rPr sz="3600" i="1" u="heavy" spc="-5" dirty="0">
                <a:latin typeface="Arial"/>
                <a:cs typeface="Arial"/>
              </a:rPr>
              <a:t>each set</a:t>
            </a:r>
            <a:r>
              <a:rPr sz="3600" i="1" spc="-5" dirty="0">
                <a:latin typeface="Arial"/>
                <a:cs typeface="Arial"/>
              </a:rPr>
              <a:t>, but</a:t>
            </a:r>
            <a:r>
              <a:rPr sz="3600" i="1" spc="-55" dirty="0">
                <a:latin typeface="Arial"/>
                <a:cs typeface="Arial"/>
              </a:rPr>
              <a:t> </a:t>
            </a:r>
            <a:r>
              <a:rPr sz="3600" i="1" dirty="0">
                <a:latin typeface="Arial"/>
                <a:cs typeface="Arial"/>
              </a:rPr>
              <a:t>the</a:t>
            </a:r>
            <a:endParaRPr sz="3600" dirty="0">
              <a:latin typeface="Arial"/>
              <a:cs typeface="Arial"/>
            </a:endParaRPr>
          </a:p>
          <a:p>
            <a:pPr marL="355600" marR="5080">
              <a:lnSpc>
                <a:spcPts val="4300"/>
              </a:lnSpc>
              <a:spcBef>
                <a:spcPts val="20"/>
              </a:spcBef>
            </a:pPr>
            <a:r>
              <a:rPr sz="3600" i="1" spc="-5" dirty="0">
                <a:latin typeface="Arial"/>
                <a:cs typeface="Arial"/>
              </a:rPr>
              <a:t>designation must be made </a:t>
            </a:r>
            <a:r>
              <a:rPr sz="3600" i="1" u="heavy" spc="-5" dirty="0">
                <a:latin typeface="Arial"/>
                <a:cs typeface="Arial"/>
              </a:rPr>
              <a:t>on the  lineup sheet </a:t>
            </a:r>
            <a:r>
              <a:rPr sz="3600" i="1" spc="-5" dirty="0">
                <a:latin typeface="Arial"/>
                <a:cs typeface="Arial"/>
              </a:rPr>
              <a:t>when </a:t>
            </a:r>
            <a:r>
              <a:rPr sz="3600" i="1" dirty="0">
                <a:latin typeface="Arial"/>
                <a:cs typeface="Arial"/>
              </a:rPr>
              <a:t>it is </a:t>
            </a:r>
            <a:r>
              <a:rPr sz="3600" i="1" spc="-5" dirty="0">
                <a:latin typeface="Arial"/>
                <a:cs typeface="Arial"/>
              </a:rPr>
              <a:t>submitted to  the </a:t>
            </a:r>
            <a:r>
              <a:rPr lang="en-US" sz="3600" i="1" spc="-5" dirty="0">
                <a:latin typeface="Arial"/>
                <a:cs typeface="Arial"/>
              </a:rPr>
              <a:t>R2 </a:t>
            </a:r>
            <a:r>
              <a:rPr sz="3600" b="1" i="1" u="heavy" spc="-5" dirty="0">
                <a:latin typeface="Arial"/>
                <a:cs typeface="Arial"/>
              </a:rPr>
              <a:t>before</a:t>
            </a:r>
            <a:r>
              <a:rPr sz="3600" b="1" i="1" spc="-5" dirty="0">
                <a:latin typeface="Arial"/>
                <a:cs typeface="Arial"/>
              </a:rPr>
              <a:t> </a:t>
            </a:r>
            <a:r>
              <a:rPr sz="3600" i="1" spc="-5" dirty="0">
                <a:latin typeface="Arial"/>
                <a:cs typeface="Arial"/>
              </a:rPr>
              <a:t>each set.</a:t>
            </a:r>
            <a:endParaRPr sz="36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9191" rIns="0" bIns="0" rtlCol="0">
            <a:spAutoFit/>
          </a:bodyPr>
          <a:lstStyle/>
          <a:p>
            <a:pPr marL="11430" marR="5080" algn="ctr">
              <a:lnSpc>
                <a:spcPts val="2090"/>
              </a:lnSpc>
            </a:pPr>
            <a:r>
              <a:rPr sz="1800" b="1" spc="-5" dirty="0">
                <a:solidFill>
                  <a:srgbClr val="FF0000"/>
                </a:solidFill>
                <a:latin typeface="Arial"/>
                <a:cs typeface="Arial"/>
              </a:rPr>
              <a:t>Team names are written </a:t>
            </a:r>
            <a:r>
              <a:rPr sz="1800" b="1" dirty="0">
                <a:solidFill>
                  <a:srgbClr val="FF0000"/>
                </a:solidFill>
                <a:latin typeface="Arial"/>
                <a:cs typeface="Arial"/>
              </a:rPr>
              <a:t>on the </a:t>
            </a:r>
            <a:r>
              <a:rPr sz="1800" b="1" spc="-5" dirty="0">
                <a:solidFill>
                  <a:srgbClr val="FF0000"/>
                </a:solidFill>
                <a:latin typeface="Arial"/>
                <a:cs typeface="Arial"/>
              </a:rPr>
              <a:t>score sheet based </a:t>
            </a:r>
            <a:r>
              <a:rPr sz="1800" b="1" dirty="0">
                <a:solidFill>
                  <a:srgbClr val="FF0000"/>
                </a:solidFill>
                <a:latin typeface="Arial"/>
                <a:cs typeface="Arial"/>
              </a:rPr>
              <a:t>on </a:t>
            </a:r>
            <a:r>
              <a:rPr sz="1800" b="1" spc="-5" dirty="0">
                <a:solidFill>
                  <a:srgbClr val="FF0000"/>
                </a:solidFill>
                <a:latin typeface="Arial"/>
                <a:cs typeface="Arial"/>
              </a:rPr>
              <a:t>where </a:t>
            </a:r>
            <a:r>
              <a:rPr sz="1800" b="1" dirty="0">
                <a:solidFill>
                  <a:srgbClr val="FF0000"/>
                </a:solidFill>
                <a:latin typeface="Arial"/>
                <a:cs typeface="Arial"/>
              </a:rPr>
              <a:t>the </a:t>
            </a:r>
            <a:r>
              <a:rPr sz="1800" b="1" spc="-5" dirty="0">
                <a:solidFill>
                  <a:srgbClr val="FF0000"/>
                </a:solidFill>
                <a:latin typeface="Arial"/>
                <a:cs typeface="Arial"/>
              </a:rPr>
              <a:t>teams are </a:t>
            </a:r>
            <a:r>
              <a:rPr sz="1800" b="1" dirty="0">
                <a:solidFill>
                  <a:srgbClr val="FF0000"/>
                </a:solidFill>
                <a:latin typeface="Arial"/>
                <a:cs typeface="Arial"/>
              </a:rPr>
              <a:t>on the  </a:t>
            </a:r>
            <a:r>
              <a:rPr sz="1800" b="1" spc="-5" dirty="0">
                <a:solidFill>
                  <a:srgbClr val="FF0000"/>
                </a:solidFill>
                <a:latin typeface="Arial"/>
                <a:cs typeface="Arial"/>
              </a:rPr>
              <a:t>court. In this set, Visitor is </a:t>
            </a:r>
            <a:r>
              <a:rPr sz="1800" b="1" dirty="0">
                <a:solidFill>
                  <a:srgbClr val="FF0000"/>
                </a:solidFill>
                <a:latin typeface="Arial"/>
                <a:cs typeface="Arial"/>
              </a:rPr>
              <a:t>on the </a:t>
            </a:r>
            <a:r>
              <a:rPr sz="1800" b="1" spc="-5" dirty="0">
                <a:solidFill>
                  <a:srgbClr val="FF0000"/>
                </a:solidFill>
                <a:latin typeface="Arial"/>
                <a:cs typeface="Arial"/>
              </a:rPr>
              <a:t>scorer’s left and Home is </a:t>
            </a:r>
            <a:r>
              <a:rPr sz="1800" b="1" dirty="0">
                <a:solidFill>
                  <a:srgbClr val="FF0000"/>
                </a:solidFill>
                <a:latin typeface="Arial"/>
                <a:cs typeface="Arial"/>
              </a:rPr>
              <a:t>on the </a:t>
            </a:r>
            <a:r>
              <a:rPr sz="1800" b="1" spc="-5" dirty="0">
                <a:solidFill>
                  <a:srgbClr val="FF0000"/>
                </a:solidFill>
                <a:latin typeface="Arial"/>
                <a:cs typeface="Arial"/>
              </a:rPr>
              <a:t>scorer’s</a:t>
            </a:r>
            <a:r>
              <a:rPr sz="1800" b="1" spc="60" dirty="0">
                <a:solidFill>
                  <a:srgbClr val="FF0000"/>
                </a:solidFill>
                <a:latin typeface="Arial"/>
                <a:cs typeface="Arial"/>
              </a:rPr>
              <a:t> </a:t>
            </a:r>
            <a:r>
              <a:rPr sz="1800" b="1" spc="-5" dirty="0">
                <a:solidFill>
                  <a:srgbClr val="FF0000"/>
                </a:solidFill>
                <a:latin typeface="Arial"/>
                <a:cs typeface="Arial"/>
              </a:rPr>
              <a:t>right.</a:t>
            </a:r>
            <a:endParaRPr sz="1800">
              <a:latin typeface="Arial"/>
              <a:cs typeface="Arial"/>
            </a:endParaRPr>
          </a:p>
          <a:p>
            <a:pPr algn="ctr">
              <a:lnSpc>
                <a:spcPts val="2150"/>
              </a:lnSpc>
            </a:pPr>
            <a:r>
              <a:rPr sz="1800" b="1" spc="-5" dirty="0">
                <a:solidFill>
                  <a:srgbClr val="FF0000"/>
                </a:solidFill>
                <a:latin typeface="Arial"/>
                <a:cs typeface="Arial"/>
              </a:rPr>
              <a:t>Visitor </a:t>
            </a:r>
            <a:r>
              <a:rPr sz="1800" b="1" dirty="0">
                <a:solidFill>
                  <a:srgbClr val="FF0000"/>
                </a:solidFill>
                <a:latin typeface="Arial"/>
                <a:cs typeface="Arial"/>
              </a:rPr>
              <a:t>will have </a:t>
            </a:r>
            <a:r>
              <a:rPr sz="1800" b="1" spc="-5" dirty="0">
                <a:solidFill>
                  <a:srgbClr val="FF0000"/>
                </a:solidFill>
                <a:latin typeface="Arial"/>
                <a:cs typeface="Arial"/>
              </a:rPr>
              <a:t>first serve. Place an </a:t>
            </a:r>
            <a:r>
              <a:rPr sz="1800" b="1" dirty="0">
                <a:solidFill>
                  <a:srgbClr val="FF0000"/>
                </a:solidFill>
                <a:latin typeface="Arial"/>
                <a:cs typeface="Arial"/>
              </a:rPr>
              <a:t>‘X’ in the </a:t>
            </a:r>
            <a:r>
              <a:rPr sz="1800" b="1" spc="-5" dirty="0">
                <a:solidFill>
                  <a:srgbClr val="FF0000"/>
                </a:solidFill>
                <a:latin typeface="Arial"/>
                <a:cs typeface="Arial"/>
              </a:rPr>
              <a:t>First Serve</a:t>
            </a:r>
            <a:r>
              <a:rPr sz="1800" b="1" spc="-75" dirty="0">
                <a:solidFill>
                  <a:srgbClr val="FF0000"/>
                </a:solidFill>
                <a:latin typeface="Arial"/>
                <a:cs typeface="Arial"/>
              </a:rPr>
              <a:t> </a:t>
            </a:r>
            <a:r>
              <a:rPr sz="1800" b="1" dirty="0">
                <a:solidFill>
                  <a:srgbClr val="FF0000"/>
                </a:solidFill>
                <a:latin typeface="Arial"/>
                <a:cs typeface="Arial"/>
              </a:rPr>
              <a:t>box.</a:t>
            </a:r>
            <a:endParaRPr sz="1800">
              <a:latin typeface="Arial"/>
              <a:cs typeface="Arial"/>
            </a:endParaRPr>
          </a:p>
        </p:txBody>
      </p:sp>
      <p:sp>
        <p:nvSpPr>
          <p:cNvPr id="5" name="object 5"/>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6888947" y="1188720"/>
            <a:ext cx="1064260" cy="346710"/>
          </a:xfrm>
          <a:prstGeom prst="rect">
            <a:avLst/>
          </a:prstGeom>
        </p:spPr>
        <p:txBody>
          <a:bodyPr vert="horz" wrap="square" lIns="0" tIns="0" rIns="0" bIns="0" rtlCol="0">
            <a:spAutoFit/>
          </a:bodyPr>
          <a:lstStyle/>
          <a:p>
            <a:pPr marL="12700">
              <a:lnSpc>
                <a:spcPts val="1320"/>
              </a:lnSpc>
            </a:pPr>
            <a:r>
              <a:rPr lang="en-US" sz="1200" b="1" spc="-10" dirty="0">
                <a:latin typeface="Arial"/>
                <a:cs typeface="Arial"/>
              </a:rPr>
              <a:t>9-23-2022</a:t>
            </a:r>
            <a:endParaRPr sz="1200" dirty="0">
              <a:latin typeface="Arial"/>
              <a:cs typeface="Arial"/>
            </a:endParaRPr>
          </a:p>
          <a:p>
            <a:pPr marL="47561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2123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0" name="object 10"/>
          <p:cNvSpPr txBox="1"/>
          <p:nvPr/>
        </p:nvSpPr>
        <p:spPr>
          <a:xfrm>
            <a:off x="387133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6555740"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2" name="object 1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3" name="object 1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4" name="object 14"/>
          <p:cNvSpPr/>
          <p:nvPr/>
        </p:nvSpPr>
        <p:spPr>
          <a:xfrm>
            <a:off x="4953000" y="5471807"/>
            <a:ext cx="3429000" cy="12192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7999702" y="6245491"/>
            <a:ext cx="306070" cy="107950"/>
          </a:xfrm>
          <a:custGeom>
            <a:avLst/>
            <a:gdLst/>
            <a:ahLst/>
            <a:cxnLst/>
            <a:rect l="l" t="t" r="r" b="b"/>
            <a:pathLst>
              <a:path w="306070" h="107950">
                <a:moveTo>
                  <a:pt x="0" y="107721"/>
                </a:moveTo>
                <a:lnTo>
                  <a:pt x="305645" y="107721"/>
                </a:lnTo>
                <a:lnTo>
                  <a:pt x="305645" y="0"/>
                </a:lnTo>
                <a:lnTo>
                  <a:pt x="0" y="0"/>
                </a:lnTo>
                <a:lnTo>
                  <a:pt x="0" y="107721"/>
                </a:lnTo>
                <a:close/>
              </a:path>
            </a:pathLst>
          </a:custGeom>
          <a:solidFill>
            <a:srgbClr val="FFFFFF"/>
          </a:solidFill>
        </p:spPr>
        <p:txBody>
          <a:bodyPr wrap="square" lIns="0" tIns="0" rIns="0" bIns="0" rtlCol="0"/>
          <a:lstStyle/>
          <a:p>
            <a:endParaRPr/>
          </a:p>
        </p:txBody>
      </p:sp>
      <p:sp>
        <p:nvSpPr>
          <p:cNvPr id="16" name="object 16"/>
          <p:cNvSpPr/>
          <p:nvPr/>
        </p:nvSpPr>
        <p:spPr>
          <a:xfrm>
            <a:off x="4038600" y="948187"/>
            <a:ext cx="1531620" cy="927100"/>
          </a:xfrm>
          <a:custGeom>
            <a:avLst/>
            <a:gdLst/>
            <a:ahLst/>
            <a:cxnLst/>
            <a:rect l="l" t="t" r="r" b="b"/>
            <a:pathLst>
              <a:path w="1531620" h="927100">
                <a:moveTo>
                  <a:pt x="51455" y="845792"/>
                </a:moveTo>
                <a:lnTo>
                  <a:pt x="0" y="926650"/>
                </a:lnTo>
                <a:lnTo>
                  <a:pt x="95561" y="919299"/>
                </a:lnTo>
                <a:lnTo>
                  <a:pt x="85269" y="902147"/>
                </a:lnTo>
                <a:lnTo>
                  <a:pt x="68609" y="902147"/>
                </a:lnTo>
                <a:lnTo>
                  <a:pt x="53907" y="877643"/>
                </a:lnTo>
                <a:lnTo>
                  <a:pt x="66156" y="870294"/>
                </a:lnTo>
                <a:lnTo>
                  <a:pt x="51455" y="845792"/>
                </a:lnTo>
                <a:close/>
              </a:path>
              <a:path w="1531620" h="927100">
                <a:moveTo>
                  <a:pt x="66156" y="870294"/>
                </a:moveTo>
                <a:lnTo>
                  <a:pt x="53907" y="877643"/>
                </a:lnTo>
                <a:lnTo>
                  <a:pt x="68609" y="902147"/>
                </a:lnTo>
                <a:lnTo>
                  <a:pt x="80859" y="894797"/>
                </a:lnTo>
                <a:lnTo>
                  <a:pt x="66156" y="870294"/>
                </a:lnTo>
                <a:close/>
              </a:path>
              <a:path w="1531620" h="927100">
                <a:moveTo>
                  <a:pt x="80859" y="894797"/>
                </a:moveTo>
                <a:lnTo>
                  <a:pt x="68609" y="902147"/>
                </a:lnTo>
                <a:lnTo>
                  <a:pt x="85269" y="902147"/>
                </a:lnTo>
                <a:lnTo>
                  <a:pt x="80859" y="894797"/>
                </a:lnTo>
                <a:close/>
              </a:path>
              <a:path w="1531620" h="927100">
                <a:moveTo>
                  <a:pt x="1516649" y="0"/>
                </a:moveTo>
                <a:lnTo>
                  <a:pt x="66156" y="870294"/>
                </a:lnTo>
                <a:lnTo>
                  <a:pt x="80859" y="894797"/>
                </a:lnTo>
                <a:lnTo>
                  <a:pt x="1531350" y="24502"/>
                </a:lnTo>
                <a:lnTo>
                  <a:pt x="1516649" y="0"/>
                </a:lnTo>
                <a:close/>
              </a:path>
            </a:pathLst>
          </a:custGeom>
          <a:solidFill>
            <a:srgbClr val="FF3300"/>
          </a:solidFill>
        </p:spPr>
        <p:txBody>
          <a:bodyPr wrap="square" lIns="0" tIns="0" rIns="0" bIns="0" rtlCol="0"/>
          <a:lstStyle/>
          <a:p>
            <a:endParaRPr/>
          </a:p>
        </p:txBody>
      </p:sp>
      <p:sp>
        <p:nvSpPr>
          <p:cNvPr id="17" name="object 17"/>
          <p:cNvSpPr/>
          <p:nvPr/>
        </p:nvSpPr>
        <p:spPr>
          <a:xfrm>
            <a:off x="574381" y="6229016"/>
            <a:ext cx="497156" cy="176521"/>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0" y="1071153"/>
            <a:ext cx="298450" cy="5787390"/>
          </a:xfrm>
          <a:custGeom>
            <a:avLst/>
            <a:gdLst/>
            <a:ahLst/>
            <a:cxnLst/>
            <a:rect l="l" t="t" r="r" b="b"/>
            <a:pathLst>
              <a:path w="298450" h="5787390">
                <a:moveTo>
                  <a:pt x="0" y="5786846"/>
                </a:moveTo>
                <a:lnTo>
                  <a:pt x="298228" y="5786846"/>
                </a:lnTo>
                <a:lnTo>
                  <a:pt x="298228" y="0"/>
                </a:lnTo>
                <a:lnTo>
                  <a:pt x="0" y="0"/>
                </a:lnTo>
                <a:lnTo>
                  <a:pt x="0" y="5786846"/>
                </a:lnTo>
                <a:close/>
              </a:path>
            </a:pathLst>
          </a:custGeom>
          <a:solidFill>
            <a:srgbClr val="FFFFFF"/>
          </a:solidFill>
        </p:spPr>
        <p:txBody>
          <a:bodyPr wrap="square" lIns="0" tIns="0" rIns="0" bIns="0" rtlCol="0"/>
          <a:lstStyle/>
          <a:p>
            <a:endParaRPr/>
          </a:p>
        </p:txBody>
      </p:sp>
      <p:sp>
        <p:nvSpPr>
          <p:cNvPr id="19" name="object 19"/>
          <p:cNvSpPr txBox="1"/>
          <p:nvPr/>
        </p:nvSpPr>
        <p:spPr>
          <a:xfrm>
            <a:off x="3962369" y="6019800"/>
            <a:ext cx="990631"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20" name="object 20"/>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1" name="object 21"/>
          <p:cNvSpPr txBox="1"/>
          <p:nvPr/>
        </p:nvSpPr>
        <p:spPr>
          <a:xfrm>
            <a:off x="6088218" y="5927394"/>
            <a:ext cx="1492437"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1000" b="1" spc="-5" dirty="0">
                <a:latin typeface="TektonPro-Bold"/>
                <a:cs typeface="TektonPro-Bold"/>
              </a:rPr>
              <a:t>Wanda Whistle </a:t>
            </a:r>
            <a:endParaRPr lang="en-US" sz="1000" b="1" spc="-5" dirty="0">
              <a:latin typeface="TektonPro-Bold"/>
              <a:cs typeface="TektonPro-Bold"/>
            </a:endParaRPr>
          </a:p>
          <a:p>
            <a:pPr marL="34925" marR="5080" indent="-22860">
              <a:lnSpc>
                <a:spcPct val="93000"/>
              </a:lnSpc>
              <a:spcBef>
                <a:spcPts val="85"/>
              </a:spcBef>
            </a:pPr>
            <a:r>
              <a:rPr sz="1000" b="1" spc="-5" dirty="0">
                <a:latin typeface="TektonPro-Bold"/>
                <a:cs typeface="TektonPro-Bold"/>
              </a:rPr>
              <a:t>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dirty="0">
              <a:latin typeface="TektonPro-Bold"/>
              <a:cs typeface="TektonPro-Bo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bject 154"/>
          <p:cNvSpPr/>
          <p:nvPr/>
        </p:nvSpPr>
        <p:spPr>
          <a:xfrm>
            <a:off x="5947243" y="642255"/>
            <a:ext cx="2872267" cy="3923318"/>
          </a:xfrm>
          <a:prstGeom prst="rect">
            <a:avLst/>
          </a:prstGeom>
          <a:blipFill>
            <a:blip r:embed="rId2" cstate="print"/>
            <a:stretch>
              <a:fillRect/>
            </a:stretch>
          </a:blipFill>
        </p:spPr>
        <p:txBody>
          <a:bodyPr wrap="square" lIns="0" tIns="0" rIns="0" bIns="0" rtlCol="0"/>
          <a:lstStyle/>
          <a:p>
            <a:endParaRPr dirty="0"/>
          </a:p>
        </p:txBody>
      </p:sp>
      <p:sp>
        <p:nvSpPr>
          <p:cNvPr id="2" name="object 2"/>
          <p:cNvSpPr/>
          <p:nvPr/>
        </p:nvSpPr>
        <p:spPr>
          <a:xfrm>
            <a:off x="1093321" y="224594"/>
            <a:ext cx="4435123" cy="154987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11809" y="1084997"/>
            <a:ext cx="3598149" cy="154987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79656" y="1859934"/>
            <a:ext cx="3439140" cy="1856579"/>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033717" y="2879904"/>
            <a:ext cx="5278986" cy="1922474"/>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936690" y="3944295"/>
            <a:ext cx="5117591" cy="180441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92443" y="5829569"/>
            <a:ext cx="0" cy="1028700"/>
          </a:xfrm>
          <a:custGeom>
            <a:avLst/>
            <a:gdLst/>
            <a:ahLst/>
            <a:cxnLst/>
            <a:rect l="l" t="t" r="r" b="b"/>
            <a:pathLst>
              <a:path h="1028700">
                <a:moveTo>
                  <a:pt x="0" y="0"/>
                </a:moveTo>
                <a:lnTo>
                  <a:pt x="0" y="1028430"/>
                </a:lnTo>
              </a:path>
            </a:pathLst>
          </a:custGeom>
          <a:ln w="13386">
            <a:solidFill>
              <a:srgbClr val="000000"/>
            </a:solidFill>
          </a:ln>
        </p:spPr>
        <p:txBody>
          <a:bodyPr wrap="square" lIns="0" tIns="0" rIns="0" bIns="0" rtlCol="0"/>
          <a:lstStyle/>
          <a:p>
            <a:endParaRPr/>
          </a:p>
        </p:txBody>
      </p:sp>
      <p:sp>
        <p:nvSpPr>
          <p:cNvPr id="10" name="object 10"/>
          <p:cNvSpPr/>
          <p:nvPr/>
        </p:nvSpPr>
        <p:spPr>
          <a:xfrm>
            <a:off x="193916"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 name="object 11"/>
          <p:cNvSpPr/>
          <p:nvPr/>
        </p:nvSpPr>
        <p:spPr>
          <a:xfrm>
            <a:off x="20061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2" name="object 12"/>
          <p:cNvSpPr/>
          <p:nvPr/>
        </p:nvSpPr>
        <p:spPr>
          <a:xfrm>
            <a:off x="522630" y="5829569"/>
            <a:ext cx="0" cy="1028700"/>
          </a:xfrm>
          <a:custGeom>
            <a:avLst/>
            <a:gdLst/>
            <a:ahLst/>
            <a:cxnLst/>
            <a:rect l="l" t="t" r="r" b="b"/>
            <a:pathLst>
              <a:path h="1028700">
                <a:moveTo>
                  <a:pt x="0" y="0"/>
                </a:moveTo>
                <a:lnTo>
                  <a:pt x="0" y="1028430"/>
                </a:lnTo>
              </a:path>
            </a:pathLst>
          </a:custGeom>
          <a:ln w="13520">
            <a:solidFill>
              <a:srgbClr val="000000"/>
            </a:solidFill>
          </a:ln>
        </p:spPr>
        <p:txBody>
          <a:bodyPr wrap="square" lIns="0" tIns="0" rIns="0" bIns="0" rtlCol="0"/>
          <a:lstStyle/>
          <a:p>
            <a:endParaRPr/>
          </a:p>
        </p:txBody>
      </p:sp>
      <p:sp>
        <p:nvSpPr>
          <p:cNvPr id="13" name="object 13"/>
          <p:cNvSpPr/>
          <p:nvPr/>
        </p:nvSpPr>
        <p:spPr>
          <a:xfrm>
            <a:off x="524170"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14" name="object 14"/>
          <p:cNvSpPr/>
          <p:nvPr/>
        </p:nvSpPr>
        <p:spPr>
          <a:xfrm>
            <a:off x="53093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5" name="object 15"/>
          <p:cNvSpPr/>
          <p:nvPr/>
        </p:nvSpPr>
        <p:spPr>
          <a:xfrm>
            <a:off x="852750"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6" name="object 16"/>
          <p:cNvSpPr/>
          <p:nvPr/>
        </p:nvSpPr>
        <p:spPr>
          <a:xfrm>
            <a:off x="85429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7" name="object 17"/>
          <p:cNvSpPr/>
          <p:nvPr/>
        </p:nvSpPr>
        <p:spPr>
          <a:xfrm>
            <a:off x="860917"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8" name="object 18"/>
          <p:cNvSpPr/>
          <p:nvPr/>
        </p:nvSpPr>
        <p:spPr>
          <a:xfrm>
            <a:off x="1182937" y="5829569"/>
            <a:ext cx="0" cy="1028700"/>
          </a:xfrm>
          <a:custGeom>
            <a:avLst/>
            <a:gdLst/>
            <a:ahLst/>
            <a:cxnLst/>
            <a:rect l="l" t="t" r="r" b="b"/>
            <a:pathLst>
              <a:path h="1028700">
                <a:moveTo>
                  <a:pt x="0" y="0"/>
                </a:moveTo>
                <a:lnTo>
                  <a:pt x="0" y="1028430"/>
                </a:lnTo>
              </a:path>
            </a:pathLst>
          </a:custGeom>
          <a:ln w="13654">
            <a:solidFill>
              <a:srgbClr val="000000"/>
            </a:solidFill>
          </a:ln>
        </p:spPr>
        <p:txBody>
          <a:bodyPr wrap="square" lIns="0" tIns="0" rIns="0" bIns="0" rtlCol="0"/>
          <a:lstStyle/>
          <a:p>
            <a:endParaRPr/>
          </a:p>
        </p:txBody>
      </p:sp>
      <p:sp>
        <p:nvSpPr>
          <p:cNvPr id="19" name="object 19"/>
          <p:cNvSpPr/>
          <p:nvPr/>
        </p:nvSpPr>
        <p:spPr>
          <a:xfrm>
            <a:off x="1184411"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20" name="object 20"/>
          <p:cNvSpPr/>
          <p:nvPr/>
        </p:nvSpPr>
        <p:spPr>
          <a:xfrm>
            <a:off x="1191238"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1" name="object 21"/>
          <p:cNvSpPr/>
          <p:nvPr/>
        </p:nvSpPr>
        <p:spPr>
          <a:xfrm>
            <a:off x="1512120" y="5829569"/>
            <a:ext cx="0" cy="1028700"/>
          </a:xfrm>
          <a:custGeom>
            <a:avLst/>
            <a:gdLst/>
            <a:ahLst/>
            <a:cxnLst/>
            <a:rect l="l" t="t" r="r" b="b"/>
            <a:pathLst>
              <a:path h="1028700">
                <a:moveTo>
                  <a:pt x="0" y="0"/>
                </a:moveTo>
                <a:lnTo>
                  <a:pt x="0" y="1028430"/>
                </a:lnTo>
              </a:path>
            </a:pathLst>
          </a:custGeom>
          <a:ln w="13385">
            <a:solidFill>
              <a:srgbClr val="000000"/>
            </a:solidFill>
          </a:ln>
        </p:spPr>
        <p:txBody>
          <a:bodyPr wrap="square" lIns="0" tIns="0" rIns="0" bIns="0" rtlCol="0"/>
          <a:lstStyle/>
          <a:p>
            <a:endParaRPr/>
          </a:p>
        </p:txBody>
      </p:sp>
      <p:sp>
        <p:nvSpPr>
          <p:cNvPr id="22" name="object 22"/>
          <p:cNvSpPr/>
          <p:nvPr/>
        </p:nvSpPr>
        <p:spPr>
          <a:xfrm>
            <a:off x="1513594"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3" name="object 23"/>
          <p:cNvSpPr/>
          <p:nvPr/>
        </p:nvSpPr>
        <p:spPr>
          <a:xfrm>
            <a:off x="152028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4" name="object 24"/>
          <p:cNvSpPr/>
          <p:nvPr/>
        </p:nvSpPr>
        <p:spPr>
          <a:xfrm>
            <a:off x="1842240"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25" name="object 25"/>
          <p:cNvSpPr/>
          <p:nvPr/>
        </p:nvSpPr>
        <p:spPr>
          <a:xfrm>
            <a:off x="1843714"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26" name="object 26"/>
          <p:cNvSpPr/>
          <p:nvPr/>
        </p:nvSpPr>
        <p:spPr>
          <a:xfrm>
            <a:off x="185054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7" name="object 27"/>
          <p:cNvSpPr/>
          <p:nvPr/>
        </p:nvSpPr>
        <p:spPr>
          <a:xfrm>
            <a:off x="2171423" y="5829569"/>
            <a:ext cx="0" cy="1028700"/>
          </a:xfrm>
          <a:custGeom>
            <a:avLst/>
            <a:gdLst/>
            <a:ahLst/>
            <a:cxnLst/>
            <a:rect l="l" t="t" r="r" b="b"/>
            <a:pathLst>
              <a:path h="1028700">
                <a:moveTo>
                  <a:pt x="0" y="0"/>
                </a:moveTo>
                <a:lnTo>
                  <a:pt x="0" y="1028430"/>
                </a:lnTo>
              </a:path>
            </a:pathLst>
          </a:custGeom>
          <a:ln w="13387">
            <a:solidFill>
              <a:srgbClr val="000000"/>
            </a:solidFill>
          </a:ln>
        </p:spPr>
        <p:txBody>
          <a:bodyPr wrap="square" lIns="0" tIns="0" rIns="0" bIns="0" rtlCol="0"/>
          <a:lstStyle/>
          <a:p>
            <a:endParaRPr/>
          </a:p>
        </p:txBody>
      </p:sp>
      <p:sp>
        <p:nvSpPr>
          <p:cNvPr id="28" name="object 28"/>
          <p:cNvSpPr/>
          <p:nvPr/>
        </p:nvSpPr>
        <p:spPr>
          <a:xfrm>
            <a:off x="217289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9" name="object 29"/>
          <p:cNvSpPr/>
          <p:nvPr/>
        </p:nvSpPr>
        <p:spPr>
          <a:xfrm>
            <a:off x="217959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30" name="object 30"/>
          <p:cNvSpPr/>
          <p:nvPr/>
        </p:nvSpPr>
        <p:spPr>
          <a:xfrm>
            <a:off x="2501610" y="5829569"/>
            <a:ext cx="0" cy="1028700"/>
          </a:xfrm>
          <a:custGeom>
            <a:avLst/>
            <a:gdLst/>
            <a:ahLst/>
            <a:cxnLst/>
            <a:rect l="l" t="t" r="r" b="b"/>
            <a:pathLst>
              <a:path h="1028700">
                <a:moveTo>
                  <a:pt x="0" y="0"/>
                </a:moveTo>
                <a:lnTo>
                  <a:pt x="0" y="1028430"/>
                </a:lnTo>
              </a:path>
            </a:pathLst>
          </a:custGeom>
          <a:ln w="13520">
            <a:solidFill>
              <a:srgbClr val="000000"/>
            </a:solidFill>
          </a:ln>
        </p:spPr>
        <p:txBody>
          <a:bodyPr wrap="square" lIns="0" tIns="0" rIns="0" bIns="0" rtlCol="0"/>
          <a:lstStyle/>
          <a:p>
            <a:endParaRPr/>
          </a:p>
        </p:txBody>
      </p:sp>
      <p:sp>
        <p:nvSpPr>
          <p:cNvPr id="31" name="object 31"/>
          <p:cNvSpPr/>
          <p:nvPr/>
        </p:nvSpPr>
        <p:spPr>
          <a:xfrm>
            <a:off x="2503084" y="5834866"/>
            <a:ext cx="0" cy="1023619"/>
          </a:xfrm>
          <a:custGeom>
            <a:avLst/>
            <a:gdLst/>
            <a:ahLst/>
            <a:cxnLst/>
            <a:rect l="l" t="t" r="r" b="b"/>
            <a:pathLst>
              <a:path h="1023620">
                <a:moveTo>
                  <a:pt x="0" y="0"/>
                </a:moveTo>
                <a:lnTo>
                  <a:pt x="0" y="1023133"/>
                </a:lnTo>
              </a:path>
            </a:pathLst>
          </a:custGeom>
          <a:ln w="7095">
            <a:solidFill>
              <a:srgbClr val="000000"/>
            </a:solidFill>
          </a:ln>
        </p:spPr>
        <p:txBody>
          <a:bodyPr wrap="square" lIns="0" tIns="0" rIns="0" bIns="0" rtlCol="0"/>
          <a:lstStyle/>
          <a:p>
            <a:endParaRPr/>
          </a:p>
        </p:txBody>
      </p:sp>
      <p:sp>
        <p:nvSpPr>
          <p:cNvPr id="32" name="object 32"/>
          <p:cNvSpPr/>
          <p:nvPr/>
        </p:nvSpPr>
        <p:spPr>
          <a:xfrm>
            <a:off x="250991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33" name="object 33"/>
          <p:cNvSpPr/>
          <p:nvPr/>
        </p:nvSpPr>
        <p:spPr>
          <a:xfrm>
            <a:off x="2831730" y="5829569"/>
            <a:ext cx="0" cy="1028700"/>
          </a:xfrm>
          <a:custGeom>
            <a:avLst/>
            <a:gdLst/>
            <a:ahLst/>
            <a:cxnLst/>
            <a:rect l="l" t="t" r="r" b="b"/>
            <a:pathLst>
              <a:path h="1028700">
                <a:moveTo>
                  <a:pt x="0" y="0"/>
                </a:moveTo>
                <a:lnTo>
                  <a:pt x="0" y="1028430"/>
                </a:lnTo>
              </a:path>
            </a:pathLst>
          </a:custGeom>
          <a:ln w="13253">
            <a:solidFill>
              <a:srgbClr val="000000"/>
            </a:solidFill>
          </a:ln>
        </p:spPr>
        <p:txBody>
          <a:bodyPr wrap="square" lIns="0" tIns="0" rIns="0" bIns="0" rtlCol="0"/>
          <a:lstStyle/>
          <a:p>
            <a:endParaRPr/>
          </a:p>
        </p:txBody>
      </p:sp>
      <p:sp>
        <p:nvSpPr>
          <p:cNvPr id="34" name="object 34"/>
          <p:cNvSpPr/>
          <p:nvPr/>
        </p:nvSpPr>
        <p:spPr>
          <a:xfrm>
            <a:off x="283327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35" name="object 35"/>
          <p:cNvSpPr/>
          <p:nvPr/>
        </p:nvSpPr>
        <p:spPr>
          <a:xfrm>
            <a:off x="2839897"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36" name="object 36"/>
          <p:cNvSpPr/>
          <p:nvPr/>
        </p:nvSpPr>
        <p:spPr>
          <a:xfrm>
            <a:off x="3161917" y="5829569"/>
            <a:ext cx="0" cy="1028700"/>
          </a:xfrm>
          <a:custGeom>
            <a:avLst/>
            <a:gdLst/>
            <a:ahLst/>
            <a:cxnLst/>
            <a:rect l="l" t="t" r="r" b="b"/>
            <a:pathLst>
              <a:path h="1028700">
                <a:moveTo>
                  <a:pt x="0" y="0"/>
                </a:moveTo>
                <a:lnTo>
                  <a:pt x="0" y="1028430"/>
                </a:lnTo>
              </a:path>
            </a:pathLst>
          </a:custGeom>
          <a:ln w="13653">
            <a:solidFill>
              <a:srgbClr val="000000"/>
            </a:solidFill>
          </a:ln>
        </p:spPr>
        <p:txBody>
          <a:bodyPr wrap="square" lIns="0" tIns="0" rIns="0" bIns="0" rtlCol="0"/>
          <a:lstStyle/>
          <a:p>
            <a:endParaRPr/>
          </a:p>
        </p:txBody>
      </p:sp>
      <p:sp>
        <p:nvSpPr>
          <p:cNvPr id="37" name="object 37"/>
          <p:cNvSpPr/>
          <p:nvPr/>
        </p:nvSpPr>
        <p:spPr>
          <a:xfrm>
            <a:off x="3163391"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38" name="object 38"/>
          <p:cNvSpPr/>
          <p:nvPr/>
        </p:nvSpPr>
        <p:spPr>
          <a:xfrm>
            <a:off x="3170218"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39" name="object 39"/>
          <p:cNvSpPr/>
          <p:nvPr/>
        </p:nvSpPr>
        <p:spPr>
          <a:xfrm>
            <a:off x="3492104"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40" name="object 40"/>
          <p:cNvSpPr/>
          <p:nvPr/>
        </p:nvSpPr>
        <p:spPr>
          <a:xfrm>
            <a:off x="3493578"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41" name="object 41"/>
          <p:cNvSpPr/>
          <p:nvPr/>
        </p:nvSpPr>
        <p:spPr>
          <a:xfrm>
            <a:off x="3500204"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42" name="object 42"/>
          <p:cNvSpPr/>
          <p:nvPr/>
        </p:nvSpPr>
        <p:spPr>
          <a:xfrm>
            <a:off x="3822291"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43" name="object 43"/>
          <p:cNvSpPr/>
          <p:nvPr/>
        </p:nvSpPr>
        <p:spPr>
          <a:xfrm>
            <a:off x="3823565"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44" name="object 44"/>
          <p:cNvSpPr/>
          <p:nvPr/>
        </p:nvSpPr>
        <p:spPr>
          <a:xfrm>
            <a:off x="3830392" y="5834866"/>
            <a:ext cx="0" cy="1023619"/>
          </a:xfrm>
          <a:custGeom>
            <a:avLst/>
            <a:gdLst/>
            <a:ahLst/>
            <a:cxnLst/>
            <a:rect l="l" t="t" r="r" b="b"/>
            <a:pathLst>
              <a:path h="1023620">
                <a:moveTo>
                  <a:pt x="0" y="0"/>
                </a:moveTo>
                <a:lnTo>
                  <a:pt x="0" y="1023133"/>
                </a:lnTo>
              </a:path>
            </a:pathLst>
          </a:custGeom>
          <a:ln w="7095">
            <a:solidFill>
              <a:srgbClr val="000000"/>
            </a:solidFill>
          </a:ln>
        </p:spPr>
        <p:txBody>
          <a:bodyPr wrap="square" lIns="0" tIns="0" rIns="0" bIns="0" rtlCol="0"/>
          <a:lstStyle/>
          <a:p>
            <a:endParaRPr/>
          </a:p>
        </p:txBody>
      </p:sp>
      <p:sp>
        <p:nvSpPr>
          <p:cNvPr id="45" name="object 45"/>
          <p:cNvSpPr/>
          <p:nvPr/>
        </p:nvSpPr>
        <p:spPr>
          <a:xfrm>
            <a:off x="4152410" y="5829569"/>
            <a:ext cx="0" cy="1028700"/>
          </a:xfrm>
          <a:custGeom>
            <a:avLst/>
            <a:gdLst/>
            <a:ahLst/>
            <a:cxnLst/>
            <a:rect l="l" t="t" r="r" b="b"/>
            <a:pathLst>
              <a:path h="1028700">
                <a:moveTo>
                  <a:pt x="0" y="0"/>
                </a:moveTo>
                <a:lnTo>
                  <a:pt x="0" y="1028430"/>
                </a:lnTo>
              </a:path>
            </a:pathLst>
          </a:custGeom>
          <a:ln w="13385">
            <a:solidFill>
              <a:srgbClr val="000000"/>
            </a:solidFill>
          </a:ln>
        </p:spPr>
        <p:txBody>
          <a:bodyPr wrap="square" lIns="0" tIns="0" rIns="0" bIns="0" rtlCol="0"/>
          <a:lstStyle/>
          <a:p>
            <a:endParaRPr/>
          </a:p>
        </p:txBody>
      </p:sp>
      <p:sp>
        <p:nvSpPr>
          <p:cNvPr id="46" name="object 46"/>
          <p:cNvSpPr/>
          <p:nvPr/>
        </p:nvSpPr>
        <p:spPr>
          <a:xfrm>
            <a:off x="4153885"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47" name="object 47"/>
          <p:cNvSpPr/>
          <p:nvPr/>
        </p:nvSpPr>
        <p:spPr>
          <a:xfrm>
            <a:off x="4160579"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48" name="object 48"/>
          <p:cNvSpPr/>
          <p:nvPr/>
        </p:nvSpPr>
        <p:spPr>
          <a:xfrm>
            <a:off x="4482531"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49" name="object 49"/>
          <p:cNvSpPr/>
          <p:nvPr/>
        </p:nvSpPr>
        <p:spPr>
          <a:xfrm>
            <a:off x="4483872"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50" name="object 50"/>
          <p:cNvSpPr/>
          <p:nvPr/>
        </p:nvSpPr>
        <p:spPr>
          <a:xfrm>
            <a:off x="4490699"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51" name="object 51"/>
          <p:cNvSpPr/>
          <p:nvPr/>
        </p:nvSpPr>
        <p:spPr>
          <a:xfrm>
            <a:off x="4812718" y="5829569"/>
            <a:ext cx="0" cy="1028700"/>
          </a:xfrm>
          <a:custGeom>
            <a:avLst/>
            <a:gdLst/>
            <a:ahLst/>
            <a:cxnLst/>
            <a:rect l="l" t="t" r="r" b="b"/>
            <a:pathLst>
              <a:path h="1028700">
                <a:moveTo>
                  <a:pt x="0" y="0"/>
                </a:moveTo>
                <a:lnTo>
                  <a:pt x="0" y="1028430"/>
                </a:lnTo>
              </a:path>
            </a:pathLst>
          </a:custGeom>
          <a:ln w="13253">
            <a:solidFill>
              <a:srgbClr val="000000"/>
            </a:solidFill>
          </a:ln>
        </p:spPr>
        <p:txBody>
          <a:bodyPr wrap="square" lIns="0" tIns="0" rIns="0" bIns="0" rtlCol="0"/>
          <a:lstStyle/>
          <a:p>
            <a:endParaRPr/>
          </a:p>
        </p:txBody>
      </p:sp>
      <p:sp>
        <p:nvSpPr>
          <p:cNvPr id="52" name="object 52"/>
          <p:cNvSpPr/>
          <p:nvPr/>
        </p:nvSpPr>
        <p:spPr>
          <a:xfrm>
            <a:off x="481426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53" name="object 53"/>
          <p:cNvSpPr/>
          <p:nvPr/>
        </p:nvSpPr>
        <p:spPr>
          <a:xfrm>
            <a:off x="4820886"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54" name="object 54"/>
          <p:cNvSpPr/>
          <p:nvPr/>
        </p:nvSpPr>
        <p:spPr>
          <a:xfrm>
            <a:off x="0" y="6535817"/>
            <a:ext cx="5031105" cy="0"/>
          </a:xfrm>
          <a:custGeom>
            <a:avLst/>
            <a:gdLst/>
            <a:ahLst/>
            <a:cxnLst/>
            <a:rect l="l" t="t" r="r" b="b"/>
            <a:pathLst>
              <a:path w="5031105">
                <a:moveTo>
                  <a:pt x="0" y="0"/>
                </a:moveTo>
                <a:lnTo>
                  <a:pt x="5030722" y="0"/>
                </a:lnTo>
              </a:path>
            </a:pathLst>
          </a:custGeom>
          <a:ln w="14979">
            <a:solidFill>
              <a:srgbClr val="000000"/>
            </a:solidFill>
          </a:ln>
        </p:spPr>
        <p:txBody>
          <a:bodyPr wrap="square" lIns="0" tIns="0" rIns="0" bIns="0" rtlCol="0"/>
          <a:lstStyle/>
          <a:p>
            <a:endParaRPr/>
          </a:p>
        </p:txBody>
      </p:sp>
      <p:sp>
        <p:nvSpPr>
          <p:cNvPr id="55" name="object 55"/>
          <p:cNvSpPr/>
          <p:nvPr/>
        </p:nvSpPr>
        <p:spPr>
          <a:xfrm>
            <a:off x="0" y="6537458"/>
            <a:ext cx="5035550" cy="0"/>
          </a:xfrm>
          <a:custGeom>
            <a:avLst/>
            <a:gdLst/>
            <a:ahLst/>
            <a:cxnLst/>
            <a:rect l="l" t="t" r="r" b="b"/>
            <a:pathLst>
              <a:path w="5035550">
                <a:moveTo>
                  <a:pt x="0" y="0"/>
                </a:moveTo>
                <a:lnTo>
                  <a:pt x="5035544" y="0"/>
                </a:lnTo>
              </a:path>
            </a:pathLst>
          </a:custGeom>
          <a:ln w="7666">
            <a:solidFill>
              <a:srgbClr val="000000"/>
            </a:solidFill>
          </a:ln>
        </p:spPr>
        <p:txBody>
          <a:bodyPr wrap="square" lIns="0" tIns="0" rIns="0" bIns="0" rtlCol="0"/>
          <a:lstStyle/>
          <a:p>
            <a:endParaRPr/>
          </a:p>
        </p:txBody>
      </p:sp>
      <p:sp>
        <p:nvSpPr>
          <p:cNvPr id="56" name="object 56"/>
          <p:cNvSpPr/>
          <p:nvPr/>
        </p:nvSpPr>
        <p:spPr>
          <a:xfrm>
            <a:off x="0" y="6544947"/>
            <a:ext cx="5035550" cy="0"/>
          </a:xfrm>
          <a:custGeom>
            <a:avLst/>
            <a:gdLst/>
            <a:ahLst/>
            <a:cxnLst/>
            <a:rect l="l" t="t" r="r" b="b"/>
            <a:pathLst>
              <a:path w="5035550">
                <a:moveTo>
                  <a:pt x="0" y="0"/>
                </a:moveTo>
                <a:lnTo>
                  <a:pt x="5035544" y="0"/>
                </a:lnTo>
              </a:path>
            </a:pathLst>
          </a:custGeom>
          <a:ln w="7313">
            <a:solidFill>
              <a:srgbClr val="000000"/>
            </a:solidFill>
          </a:ln>
        </p:spPr>
        <p:txBody>
          <a:bodyPr wrap="square" lIns="0" tIns="0" rIns="0" bIns="0" rtlCol="0"/>
          <a:lstStyle/>
          <a:p>
            <a:endParaRPr/>
          </a:p>
        </p:txBody>
      </p:sp>
      <p:sp>
        <p:nvSpPr>
          <p:cNvPr id="57" name="object 57"/>
          <p:cNvSpPr/>
          <p:nvPr/>
        </p:nvSpPr>
        <p:spPr>
          <a:xfrm>
            <a:off x="0" y="6182590"/>
            <a:ext cx="5031105" cy="0"/>
          </a:xfrm>
          <a:custGeom>
            <a:avLst/>
            <a:gdLst/>
            <a:ahLst/>
            <a:cxnLst/>
            <a:rect l="l" t="t" r="r" b="b"/>
            <a:pathLst>
              <a:path w="5031105">
                <a:moveTo>
                  <a:pt x="0" y="0"/>
                </a:moveTo>
                <a:lnTo>
                  <a:pt x="5030722" y="0"/>
                </a:lnTo>
              </a:path>
            </a:pathLst>
          </a:custGeom>
          <a:ln w="14964">
            <a:solidFill>
              <a:srgbClr val="000000"/>
            </a:solidFill>
          </a:ln>
        </p:spPr>
        <p:txBody>
          <a:bodyPr wrap="square" lIns="0" tIns="0" rIns="0" bIns="0" rtlCol="0"/>
          <a:lstStyle/>
          <a:p>
            <a:endParaRPr/>
          </a:p>
        </p:txBody>
      </p:sp>
      <p:sp>
        <p:nvSpPr>
          <p:cNvPr id="58" name="object 58"/>
          <p:cNvSpPr/>
          <p:nvPr/>
        </p:nvSpPr>
        <p:spPr>
          <a:xfrm>
            <a:off x="0" y="6184238"/>
            <a:ext cx="5035550" cy="0"/>
          </a:xfrm>
          <a:custGeom>
            <a:avLst/>
            <a:gdLst/>
            <a:ahLst/>
            <a:cxnLst/>
            <a:rect l="l" t="t" r="r" b="b"/>
            <a:pathLst>
              <a:path w="5035550">
                <a:moveTo>
                  <a:pt x="0" y="0"/>
                </a:moveTo>
                <a:lnTo>
                  <a:pt x="5035544" y="0"/>
                </a:lnTo>
              </a:path>
            </a:pathLst>
          </a:custGeom>
          <a:ln w="7666">
            <a:solidFill>
              <a:srgbClr val="000000"/>
            </a:solidFill>
          </a:ln>
        </p:spPr>
        <p:txBody>
          <a:bodyPr wrap="square" lIns="0" tIns="0" rIns="0" bIns="0" rtlCol="0"/>
          <a:lstStyle/>
          <a:p>
            <a:endParaRPr/>
          </a:p>
        </p:txBody>
      </p:sp>
      <p:sp>
        <p:nvSpPr>
          <p:cNvPr id="59" name="object 59"/>
          <p:cNvSpPr/>
          <p:nvPr/>
        </p:nvSpPr>
        <p:spPr>
          <a:xfrm>
            <a:off x="0" y="6191720"/>
            <a:ext cx="5035550" cy="0"/>
          </a:xfrm>
          <a:custGeom>
            <a:avLst/>
            <a:gdLst/>
            <a:ahLst/>
            <a:cxnLst/>
            <a:rect l="l" t="t" r="r" b="b"/>
            <a:pathLst>
              <a:path w="5035550">
                <a:moveTo>
                  <a:pt x="0" y="0"/>
                </a:moveTo>
                <a:lnTo>
                  <a:pt x="5035544" y="0"/>
                </a:lnTo>
              </a:path>
            </a:pathLst>
          </a:custGeom>
          <a:ln w="7298">
            <a:solidFill>
              <a:srgbClr val="000000"/>
            </a:solidFill>
          </a:ln>
        </p:spPr>
        <p:txBody>
          <a:bodyPr wrap="square" lIns="0" tIns="0" rIns="0" bIns="0" rtlCol="0"/>
          <a:lstStyle/>
          <a:p>
            <a:endParaRPr/>
          </a:p>
        </p:txBody>
      </p:sp>
      <p:sp>
        <p:nvSpPr>
          <p:cNvPr id="60" name="object 60"/>
          <p:cNvSpPr/>
          <p:nvPr/>
        </p:nvSpPr>
        <p:spPr>
          <a:xfrm>
            <a:off x="19726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1" name="object 61"/>
          <p:cNvSpPr/>
          <p:nvPr/>
        </p:nvSpPr>
        <p:spPr>
          <a:xfrm>
            <a:off x="52765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2" name="object 62"/>
          <p:cNvSpPr/>
          <p:nvPr/>
        </p:nvSpPr>
        <p:spPr>
          <a:xfrm>
            <a:off x="857637"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118789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4" name="object 64"/>
          <p:cNvSpPr/>
          <p:nvPr/>
        </p:nvSpPr>
        <p:spPr>
          <a:xfrm>
            <a:off x="1516940"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1847194"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2176244"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250663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8" name="object 68"/>
          <p:cNvSpPr/>
          <p:nvPr/>
        </p:nvSpPr>
        <p:spPr>
          <a:xfrm>
            <a:off x="2836618"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9" name="object 69"/>
          <p:cNvSpPr/>
          <p:nvPr/>
        </p:nvSpPr>
        <p:spPr>
          <a:xfrm>
            <a:off x="3166872"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0" name="object 70"/>
          <p:cNvSpPr/>
          <p:nvPr/>
        </p:nvSpPr>
        <p:spPr>
          <a:xfrm>
            <a:off x="3496858"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3826844"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4157232"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3" name="object 73"/>
          <p:cNvSpPr/>
          <p:nvPr/>
        </p:nvSpPr>
        <p:spPr>
          <a:xfrm>
            <a:off x="4487218"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4817606"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0" y="6541291"/>
            <a:ext cx="5035550" cy="0"/>
          </a:xfrm>
          <a:custGeom>
            <a:avLst/>
            <a:gdLst/>
            <a:ahLst/>
            <a:cxnLst/>
            <a:rect l="l" t="t" r="r" b="b"/>
            <a:pathLst>
              <a:path w="5035550">
                <a:moveTo>
                  <a:pt x="0" y="0"/>
                </a:moveTo>
                <a:lnTo>
                  <a:pt x="5035544" y="0"/>
                </a:lnTo>
              </a:path>
            </a:pathLst>
          </a:custGeom>
          <a:ln w="3175">
            <a:solidFill>
              <a:srgbClr val="000000"/>
            </a:solidFill>
          </a:ln>
        </p:spPr>
        <p:txBody>
          <a:bodyPr wrap="square" lIns="0" tIns="0" rIns="0" bIns="0" rtlCol="0"/>
          <a:lstStyle/>
          <a:p>
            <a:endParaRPr/>
          </a:p>
        </p:txBody>
      </p:sp>
      <p:sp>
        <p:nvSpPr>
          <p:cNvPr id="76" name="object 76"/>
          <p:cNvSpPr/>
          <p:nvPr/>
        </p:nvSpPr>
        <p:spPr>
          <a:xfrm>
            <a:off x="0" y="6188071"/>
            <a:ext cx="5034915" cy="0"/>
          </a:xfrm>
          <a:custGeom>
            <a:avLst/>
            <a:gdLst/>
            <a:ahLst/>
            <a:cxnLst/>
            <a:rect l="l" t="t" r="r" b="b"/>
            <a:pathLst>
              <a:path w="5034915">
                <a:moveTo>
                  <a:pt x="0" y="0"/>
                </a:moveTo>
                <a:lnTo>
                  <a:pt x="5034607" y="0"/>
                </a:lnTo>
              </a:path>
            </a:pathLst>
          </a:custGeom>
          <a:ln w="3175">
            <a:solidFill>
              <a:srgbClr val="000000"/>
            </a:solidFill>
          </a:ln>
        </p:spPr>
        <p:txBody>
          <a:bodyPr wrap="square" lIns="0" tIns="0" rIns="0" bIns="0" rtlCol="0"/>
          <a:lstStyle/>
          <a:p>
            <a:endParaRPr/>
          </a:p>
        </p:txBody>
      </p:sp>
      <p:sp>
        <p:nvSpPr>
          <p:cNvPr id="77" name="object 77"/>
          <p:cNvSpPr/>
          <p:nvPr/>
        </p:nvSpPr>
        <p:spPr>
          <a:xfrm>
            <a:off x="0" y="5834866"/>
            <a:ext cx="5045710" cy="0"/>
          </a:xfrm>
          <a:custGeom>
            <a:avLst/>
            <a:gdLst/>
            <a:ahLst/>
            <a:cxnLst/>
            <a:rect l="l" t="t" r="r" b="b"/>
            <a:pathLst>
              <a:path w="5045710">
                <a:moveTo>
                  <a:pt x="0" y="0"/>
                </a:moveTo>
                <a:lnTo>
                  <a:pt x="5045183" y="0"/>
                </a:lnTo>
              </a:path>
            </a:pathLst>
          </a:custGeom>
          <a:ln w="3175">
            <a:solidFill>
              <a:srgbClr val="000000"/>
            </a:solidFill>
          </a:ln>
        </p:spPr>
        <p:txBody>
          <a:bodyPr wrap="square" lIns="0" tIns="0" rIns="0" bIns="0" rtlCol="0"/>
          <a:lstStyle/>
          <a:p>
            <a:endParaRPr/>
          </a:p>
        </p:txBody>
      </p:sp>
      <p:sp>
        <p:nvSpPr>
          <p:cNvPr id="78" name="object 78"/>
          <p:cNvSpPr/>
          <p:nvPr/>
        </p:nvSpPr>
        <p:spPr>
          <a:xfrm>
            <a:off x="0" y="5535516"/>
            <a:ext cx="5040630" cy="294640"/>
          </a:xfrm>
          <a:custGeom>
            <a:avLst/>
            <a:gdLst/>
            <a:ahLst/>
            <a:cxnLst/>
            <a:rect l="l" t="t" r="r" b="b"/>
            <a:pathLst>
              <a:path w="5040630" h="294639">
                <a:moveTo>
                  <a:pt x="0" y="294053"/>
                </a:moveTo>
                <a:lnTo>
                  <a:pt x="5040433" y="294053"/>
                </a:lnTo>
                <a:lnTo>
                  <a:pt x="5040433" y="0"/>
                </a:lnTo>
                <a:lnTo>
                  <a:pt x="0" y="0"/>
                </a:lnTo>
                <a:lnTo>
                  <a:pt x="0" y="294053"/>
                </a:lnTo>
                <a:close/>
              </a:path>
            </a:pathLst>
          </a:custGeom>
          <a:solidFill>
            <a:srgbClr val="0000FF"/>
          </a:solidFill>
        </p:spPr>
        <p:txBody>
          <a:bodyPr wrap="square" lIns="0" tIns="0" rIns="0" bIns="0" rtlCol="0"/>
          <a:lstStyle/>
          <a:p>
            <a:endParaRPr/>
          </a:p>
        </p:txBody>
      </p:sp>
      <p:sp>
        <p:nvSpPr>
          <p:cNvPr id="79" name="object 79"/>
          <p:cNvSpPr/>
          <p:nvPr/>
        </p:nvSpPr>
        <p:spPr>
          <a:xfrm>
            <a:off x="0" y="5540725"/>
            <a:ext cx="5045710" cy="294640"/>
          </a:xfrm>
          <a:custGeom>
            <a:avLst/>
            <a:gdLst/>
            <a:ahLst/>
            <a:cxnLst/>
            <a:rect l="l" t="t" r="r" b="b"/>
            <a:pathLst>
              <a:path w="5045710" h="294639">
                <a:moveTo>
                  <a:pt x="5045183" y="294141"/>
                </a:moveTo>
                <a:lnTo>
                  <a:pt x="5045183" y="0"/>
                </a:ln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0" y="5834866"/>
            <a:ext cx="5045710" cy="0"/>
          </a:xfrm>
          <a:custGeom>
            <a:avLst/>
            <a:gdLst/>
            <a:ahLst/>
            <a:cxnLst/>
            <a:rect l="l" t="t" r="r" b="b"/>
            <a:pathLst>
              <a:path w="5045710">
                <a:moveTo>
                  <a:pt x="0" y="0"/>
                </a:moveTo>
                <a:lnTo>
                  <a:pt x="5045183" y="0"/>
                </a:lnTo>
              </a:path>
            </a:pathLst>
          </a:custGeom>
          <a:ln w="3175">
            <a:solidFill>
              <a:srgbClr val="000000"/>
            </a:solidFill>
          </a:ln>
        </p:spPr>
        <p:txBody>
          <a:bodyPr wrap="square" lIns="0" tIns="0" rIns="0" bIns="0" rtlCol="0"/>
          <a:lstStyle/>
          <a:p>
            <a:endParaRPr/>
          </a:p>
        </p:txBody>
      </p:sp>
      <p:sp>
        <p:nvSpPr>
          <p:cNvPr id="81" name="object 81"/>
          <p:cNvSpPr/>
          <p:nvPr/>
        </p:nvSpPr>
        <p:spPr>
          <a:xfrm>
            <a:off x="0" y="5527041"/>
            <a:ext cx="5040630" cy="17780"/>
          </a:xfrm>
          <a:custGeom>
            <a:avLst/>
            <a:gdLst/>
            <a:ahLst/>
            <a:cxnLst/>
            <a:rect l="l" t="t" r="r" b="b"/>
            <a:pathLst>
              <a:path w="5040630" h="17779">
                <a:moveTo>
                  <a:pt x="0" y="17216"/>
                </a:moveTo>
                <a:lnTo>
                  <a:pt x="5040362" y="17216"/>
                </a:lnTo>
                <a:lnTo>
                  <a:pt x="5040362" y="0"/>
                </a:lnTo>
                <a:lnTo>
                  <a:pt x="0" y="0"/>
                </a:lnTo>
                <a:lnTo>
                  <a:pt x="0" y="17216"/>
                </a:lnTo>
                <a:close/>
              </a:path>
            </a:pathLst>
          </a:custGeom>
          <a:solidFill>
            <a:srgbClr val="000000"/>
          </a:solidFill>
        </p:spPr>
        <p:txBody>
          <a:bodyPr wrap="square" lIns="0" tIns="0" rIns="0" bIns="0" rtlCol="0"/>
          <a:lstStyle/>
          <a:p>
            <a:endParaRPr/>
          </a:p>
        </p:txBody>
      </p:sp>
      <p:sp>
        <p:nvSpPr>
          <p:cNvPr id="82" name="object 82"/>
          <p:cNvSpPr/>
          <p:nvPr/>
        </p:nvSpPr>
        <p:spPr>
          <a:xfrm>
            <a:off x="0" y="5569712"/>
            <a:ext cx="5023485" cy="0"/>
          </a:xfrm>
          <a:custGeom>
            <a:avLst/>
            <a:gdLst/>
            <a:ahLst/>
            <a:cxnLst/>
            <a:rect l="l" t="t" r="r" b="b"/>
            <a:pathLst>
              <a:path w="5023485">
                <a:moveTo>
                  <a:pt x="0" y="0"/>
                </a:moveTo>
                <a:lnTo>
                  <a:pt x="5023425" y="0"/>
                </a:lnTo>
              </a:path>
            </a:pathLst>
          </a:custGeom>
          <a:ln w="3175">
            <a:solidFill>
              <a:srgbClr val="000000"/>
            </a:solidFill>
          </a:ln>
        </p:spPr>
        <p:txBody>
          <a:bodyPr wrap="square" lIns="0" tIns="0" rIns="0" bIns="0" rtlCol="0"/>
          <a:lstStyle/>
          <a:p>
            <a:endParaRPr/>
          </a:p>
        </p:txBody>
      </p:sp>
      <p:sp>
        <p:nvSpPr>
          <p:cNvPr id="83" name="object 83"/>
          <p:cNvSpPr/>
          <p:nvPr/>
        </p:nvSpPr>
        <p:spPr>
          <a:xfrm>
            <a:off x="5109958"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84" name="object 84"/>
          <p:cNvSpPr/>
          <p:nvPr/>
        </p:nvSpPr>
        <p:spPr>
          <a:xfrm>
            <a:off x="5111498"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85" name="object 85"/>
          <p:cNvSpPr/>
          <p:nvPr/>
        </p:nvSpPr>
        <p:spPr>
          <a:xfrm>
            <a:off x="5118124"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86" name="object 86"/>
          <p:cNvSpPr/>
          <p:nvPr/>
        </p:nvSpPr>
        <p:spPr>
          <a:xfrm>
            <a:off x="5440140"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87" name="object 87"/>
          <p:cNvSpPr/>
          <p:nvPr/>
        </p:nvSpPr>
        <p:spPr>
          <a:xfrm>
            <a:off x="5441612"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88" name="object 88"/>
          <p:cNvSpPr/>
          <p:nvPr/>
        </p:nvSpPr>
        <p:spPr>
          <a:xfrm>
            <a:off x="5448439"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89" name="object 89"/>
          <p:cNvSpPr/>
          <p:nvPr/>
        </p:nvSpPr>
        <p:spPr>
          <a:xfrm>
            <a:off x="5769318" y="5829569"/>
            <a:ext cx="0" cy="1028700"/>
          </a:xfrm>
          <a:custGeom>
            <a:avLst/>
            <a:gdLst/>
            <a:ahLst/>
            <a:cxnLst/>
            <a:rect l="l" t="t" r="r" b="b"/>
            <a:pathLst>
              <a:path h="1028700">
                <a:moveTo>
                  <a:pt x="0" y="0"/>
                </a:moveTo>
                <a:lnTo>
                  <a:pt x="0" y="1028430"/>
                </a:lnTo>
              </a:path>
            </a:pathLst>
          </a:custGeom>
          <a:ln w="13385">
            <a:solidFill>
              <a:srgbClr val="000000"/>
            </a:solidFill>
          </a:ln>
        </p:spPr>
        <p:txBody>
          <a:bodyPr wrap="square" lIns="0" tIns="0" rIns="0" bIns="0" rtlCol="0"/>
          <a:lstStyle/>
          <a:p>
            <a:endParaRPr/>
          </a:p>
        </p:txBody>
      </p:sp>
      <p:sp>
        <p:nvSpPr>
          <p:cNvPr id="90" name="object 90"/>
          <p:cNvSpPr/>
          <p:nvPr/>
        </p:nvSpPr>
        <p:spPr>
          <a:xfrm>
            <a:off x="577079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1" name="object 91"/>
          <p:cNvSpPr/>
          <p:nvPr/>
        </p:nvSpPr>
        <p:spPr>
          <a:xfrm>
            <a:off x="5777483"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2" name="object 92"/>
          <p:cNvSpPr/>
          <p:nvPr/>
        </p:nvSpPr>
        <p:spPr>
          <a:xfrm>
            <a:off x="6099432" y="5829569"/>
            <a:ext cx="0" cy="1028700"/>
          </a:xfrm>
          <a:custGeom>
            <a:avLst/>
            <a:gdLst/>
            <a:ahLst/>
            <a:cxnLst/>
            <a:rect l="l" t="t" r="r" b="b"/>
            <a:pathLst>
              <a:path h="1028700">
                <a:moveTo>
                  <a:pt x="0" y="0"/>
                </a:moveTo>
                <a:lnTo>
                  <a:pt x="0" y="1028430"/>
                </a:lnTo>
              </a:path>
            </a:pathLst>
          </a:custGeom>
          <a:ln w="13653">
            <a:solidFill>
              <a:srgbClr val="000000"/>
            </a:solidFill>
          </a:ln>
        </p:spPr>
        <p:txBody>
          <a:bodyPr wrap="square" lIns="0" tIns="0" rIns="0" bIns="0" rtlCol="0"/>
          <a:lstStyle/>
          <a:p>
            <a:endParaRPr/>
          </a:p>
        </p:txBody>
      </p:sp>
      <p:sp>
        <p:nvSpPr>
          <p:cNvPr id="93" name="object 93"/>
          <p:cNvSpPr/>
          <p:nvPr/>
        </p:nvSpPr>
        <p:spPr>
          <a:xfrm>
            <a:off x="6100904"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94" name="object 94"/>
          <p:cNvSpPr/>
          <p:nvPr/>
        </p:nvSpPr>
        <p:spPr>
          <a:xfrm>
            <a:off x="610773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5" name="object 95"/>
          <p:cNvSpPr/>
          <p:nvPr/>
        </p:nvSpPr>
        <p:spPr>
          <a:xfrm>
            <a:off x="6428609" y="5829569"/>
            <a:ext cx="0" cy="1028700"/>
          </a:xfrm>
          <a:custGeom>
            <a:avLst/>
            <a:gdLst/>
            <a:ahLst/>
            <a:cxnLst/>
            <a:rect l="l" t="t" r="r" b="b"/>
            <a:pathLst>
              <a:path h="1028700">
                <a:moveTo>
                  <a:pt x="0" y="0"/>
                </a:moveTo>
                <a:lnTo>
                  <a:pt x="0" y="1028430"/>
                </a:lnTo>
              </a:path>
            </a:pathLst>
          </a:custGeom>
          <a:ln w="13387">
            <a:solidFill>
              <a:srgbClr val="000000"/>
            </a:solidFill>
          </a:ln>
        </p:spPr>
        <p:txBody>
          <a:bodyPr wrap="square" lIns="0" tIns="0" rIns="0" bIns="0" rtlCol="0"/>
          <a:lstStyle/>
          <a:p>
            <a:endParaRPr/>
          </a:p>
        </p:txBody>
      </p:sp>
      <p:sp>
        <p:nvSpPr>
          <p:cNvPr id="96" name="object 96"/>
          <p:cNvSpPr/>
          <p:nvPr/>
        </p:nvSpPr>
        <p:spPr>
          <a:xfrm>
            <a:off x="6430082"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7" name="object 97"/>
          <p:cNvSpPr/>
          <p:nvPr/>
        </p:nvSpPr>
        <p:spPr>
          <a:xfrm>
            <a:off x="6436775"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8" name="object 98"/>
          <p:cNvSpPr/>
          <p:nvPr/>
        </p:nvSpPr>
        <p:spPr>
          <a:xfrm>
            <a:off x="6758791" y="5829569"/>
            <a:ext cx="0" cy="1028700"/>
          </a:xfrm>
          <a:custGeom>
            <a:avLst/>
            <a:gdLst/>
            <a:ahLst/>
            <a:cxnLst/>
            <a:rect l="l" t="t" r="r" b="b"/>
            <a:pathLst>
              <a:path h="1028700">
                <a:moveTo>
                  <a:pt x="0" y="0"/>
                </a:moveTo>
                <a:lnTo>
                  <a:pt x="0" y="1028430"/>
                </a:lnTo>
              </a:path>
            </a:pathLst>
          </a:custGeom>
          <a:ln w="13520">
            <a:solidFill>
              <a:srgbClr val="000000"/>
            </a:solidFill>
          </a:ln>
        </p:spPr>
        <p:txBody>
          <a:bodyPr wrap="square" lIns="0" tIns="0" rIns="0" bIns="0" rtlCol="0"/>
          <a:lstStyle/>
          <a:p>
            <a:endParaRPr/>
          </a:p>
        </p:txBody>
      </p:sp>
      <p:sp>
        <p:nvSpPr>
          <p:cNvPr id="99" name="object 99"/>
          <p:cNvSpPr/>
          <p:nvPr/>
        </p:nvSpPr>
        <p:spPr>
          <a:xfrm>
            <a:off x="6760263" y="5834866"/>
            <a:ext cx="0" cy="1023619"/>
          </a:xfrm>
          <a:custGeom>
            <a:avLst/>
            <a:gdLst/>
            <a:ahLst/>
            <a:cxnLst/>
            <a:rect l="l" t="t" r="r" b="b"/>
            <a:pathLst>
              <a:path h="1023620">
                <a:moveTo>
                  <a:pt x="0" y="0"/>
                </a:moveTo>
                <a:lnTo>
                  <a:pt x="0" y="1023133"/>
                </a:lnTo>
              </a:path>
            </a:pathLst>
          </a:custGeom>
          <a:ln w="7094">
            <a:solidFill>
              <a:srgbClr val="000000"/>
            </a:solidFill>
          </a:ln>
        </p:spPr>
        <p:txBody>
          <a:bodyPr wrap="square" lIns="0" tIns="0" rIns="0" bIns="0" rtlCol="0"/>
          <a:lstStyle/>
          <a:p>
            <a:endParaRPr/>
          </a:p>
        </p:txBody>
      </p:sp>
      <p:sp>
        <p:nvSpPr>
          <p:cNvPr id="100" name="object 100"/>
          <p:cNvSpPr/>
          <p:nvPr/>
        </p:nvSpPr>
        <p:spPr>
          <a:xfrm>
            <a:off x="6767090"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01" name="object 101"/>
          <p:cNvSpPr/>
          <p:nvPr/>
        </p:nvSpPr>
        <p:spPr>
          <a:xfrm>
            <a:off x="7088906"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02" name="object 102"/>
          <p:cNvSpPr/>
          <p:nvPr/>
        </p:nvSpPr>
        <p:spPr>
          <a:xfrm>
            <a:off x="7090444"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03" name="object 103"/>
          <p:cNvSpPr/>
          <p:nvPr/>
        </p:nvSpPr>
        <p:spPr>
          <a:xfrm>
            <a:off x="709707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04" name="object 104"/>
          <p:cNvSpPr/>
          <p:nvPr/>
        </p:nvSpPr>
        <p:spPr>
          <a:xfrm>
            <a:off x="7419087"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105" name="object 105"/>
          <p:cNvSpPr/>
          <p:nvPr/>
        </p:nvSpPr>
        <p:spPr>
          <a:xfrm>
            <a:off x="7420559"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106" name="object 106"/>
          <p:cNvSpPr/>
          <p:nvPr/>
        </p:nvSpPr>
        <p:spPr>
          <a:xfrm>
            <a:off x="7427386"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07" name="object 107"/>
          <p:cNvSpPr/>
          <p:nvPr/>
        </p:nvSpPr>
        <p:spPr>
          <a:xfrm>
            <a:off x="7749268"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08" name="object 108"/>
          <p:cNvSpPr/>
          <p:nvPr/>
        </p:nvSpPr>
        <p:spPr>
          <a:xfrm>
            <a:off x="7750740"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09" name="object 109"/>
          <p:cNvSpPr/>
          <p:nvPr/>
        </p:nvSpPr>
        <p:spPr>
          <a:xfrm>
            <a:off x="775736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0" name="object 110"/>
          <p:cNvSpPr/>
          <p:nvPr/>
        </p:nvSpPr>
        <p:spPr>
          <a:xfrm>
            <a:off x="8079450"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111" name="object 111"/>
          <p:cNvSpPr/>
          <p:nvPr/>
        </p:nvSpPr>
        <p:spPr>
          <a:xfrm>
            <a:off x="808072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12" name="object 112"/>
          <p:cNvSpPr/>
          <p:nvPr/>
        </p:nvSpPr>
        <p:spPr>
          <a:xfrm>
            <a:off x="8087548" y="5834866"/>
            <a:ext cx="0" cy="1023619"/>
          </a:xfrm>
          <a:custGeom>
            <a:avLst/>
            <a:gdLst/>
            <a:ahLst/>
            <a:cxnLst/>
            <a:rect l="l" t="t" r="r" b="b"/>
            <a:pathLst>
              <a:path h="1023620">
                <a:moveTo>
                  <a:pt x="0" y="0"/>
                </a:moveTo>
                <a:lnTo>
                  <a:pt x="0" y="1023133"/>
                </a:lnTo>
              </a:path>
            </a:pathLst>
          </a:custGeom>
          <a:ln w="7094">
            <a:solidFill>
              <a:srgbClr val="000000"/>
            </a:solidFill>
          </a:ln>
        </p:spPr>
        <p:txBody>
          <a:bodyPr wrap="square" lIns="0" tIns="0" rIns="0" bIns="0" rtlCol="0"/>
          <a:lstStyle/>
          <a:p>
            <a:endParaRPr/>
          </a:p>
        </p:txBody>
      </p:sp>
      <p:sp>
        <p:nvSpPr>
          <p:cNvPr id="113" name="object 113"/>
          <p:cNvSpPr/>
          <p:nvPr/>
        </p:nvSpPr>
        <p:spPr>
          <a:xfrm>
            <a:off x="8409564" y="5829569"/>
            <a:ext cx="0" cy="1028700"/>
          </a:xfrm>
          <a:custGeom>
            <a:avLst/>
            <a:gdLst/>
            <a:ahLst/>
            <a:cxnLst/>
            <a:rect l="l" t="t" r="r" b="b"/>
            <a:pathLst>
              <a:path h="1028700">
                <a:moveTo>
                  <a:pt x="0" y="0"/>
                </a:moveTo>
                <a:lnTo>
                  <a:pt x="0" y="1028430"/>
                </a:lnTo>
              </a:path>
            </a:pathLst>
          </a:custGeom>
          <a:ln w="13387">
            <a:solidFill>
              <a:srgbClr val="000000"/>
            </a:solidFill>
          </a:ln>
        </p:spPr>
        <p:txBody>
          <a:bodyPr wrap="square" lIns="0" tIns="0" rIns="0" bIns="0" rtlCol="0"/>
          <a:lstStyle/>
          <a:p>
            <a:endParaRPr/>
          </a:p>
        </p:txBody>
      </p:sp>
      <p:sp>
        <p:nvSpPr>
          <p:cNvPr id="114" name="object 114"/>
          <p:cNvSpPr/>
          <p:nvPr/>
        </p:nvSpPr>
        <p:spPr>
          <a:xfrm>
            <a:off x="8411036"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5" name="object 115"/>
          <p:cNvSpPr/>
          <p:nvPr/>
        </p:nvSpPr>
        <p:spPr>
          <a:xfrm>
            <a:off x="841773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6" name="object 116"/>
          <p:cNvSpPr/>
          <p:nvPr/>
        </p:nvSpPr>
        <p:spPr>
          <a:xfrm>
            <a:off x="8739678"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117" name="object 117"/>
          <p:cNvSpPr/>
          <p:nvPr/>
        </p:nvSpPr>
        <p:spPr>
          <a:xfrm>
            <a:off x="874101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8" name="object 118"/>
          <p:cNvSpPr/>
          <p:nvPr/>
        </p:nvSpPr>
        <p:spPr>
          <a:xfrm>
            <a:off x="8747844"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119" name="object 119"/>
          <p:cNvSpPr/>
          <p:nvPr/>
        </p:nvSpPr>
        <p:spPr>
          <a:xfrm>
            <a:off x="9069860"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20" name="object 120"/>
          <p:cNvSpPr/>
          <p:nvPr/>
        </p:nvSpPr>
        <p:spPr>
          <a:xfrm>
            <a:off x="9071399"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21" name="object 121"/>
          <p:cNvSpPr/>
          <p:nvPr/>
        </p:nvSpPr>
        <p:spPr>
          <a:xfrm>
            <a:off x="9078025"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22" name="object 122"/>
          <p:cNvSpPr/>
          <p:nvPr/>
        </p:nvSpPr>
        <p:spPr>
          <a:xfrm>
            <a:off x="5023425" y="6535817"/>
            <a:ext cx="4121150" cy="0"/>
          </a:xfrm>
          <a:custGeom>
            <a:avLst/>
            <a:gdLst/>
            <a:ahLst/>
            <a:cxnLst/>
            <a:rect l="l" t="t" r="r" b="b"/>
            <a:pathLst>
              <a:path w="4121150">
                <a:moveTo>
                  <a:pt x="0" y="0"/>
                </a:moveTo>
                <a:lnTo>
                  <a:pt x="4120574" y="0"/>
                </a:lnTo>
              </a:path>
            </a:pathLst>
          </a:custGeom>
          <a:ln w="14979">
            <a:solidFill>
              <a:srgbClr val="000000"/>
            </a:solidFill>
          </a:ln>
        </p:spPr>
        <p:txBody>
          <a:bodyPr wrap="square" lIns="0" tIns="0" rIns="0" bIns="0" rtlCol="0"/>
          <a:lstStyle/>
          <a:p>
            <a:endParaRPr/>
          </a:p>
        </p:txBody>
      </p:sp>
      <p:sp>
        <p:nvSpPr>
          <p:cNvPr id="123" name="object 123"/>
          <p:cNvSpPr/>
          <p:nvPr/>
        </p:nvSpPr>
        <p:spPr>
          <a:xfrm>
            <a:off x="5023425" y="6533625"/>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24" name="object 124"/>
          <p:cNvSpPr/>
          <p:nvPr/>
        </p:nvSpPr>
        <p:spPr>
          <a:xfrm>
            <a:off x="5023425" y="6548604"/>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25" name="object 125"/>
          <p:cNvSpPr/>
          <p:nvPr/>
        </p:nvSpPr>
        <p:spPr>
          <a:xfrm>
            <a:off x="5023425" y="6182590"/>
            <a:ext cx="4121150" cy="0"/>
          </a:xfrm>
          <a:custGeom>
            <a:avLst/>
            <a:gdLst/>
            <a:ahLst/>
            <a:cxnLst/>
            <a:rect l="l" t="t" r="r" b="b"/>
            <a:pathLst>
              <a:path w="4121150">
                <a:moveTo>
                  <a:pt x="0" y="0"/>
                </a:moveTo>
                <a:lnTo>
                  <a:pt x="4120574" y="0"/>
                </a:lnTo>
              </a:path>
            </a:pathLst>
          </a:custGeom>
          <a:ln w="14964">
            <a:solidFill>
              <a:srgbClr val="000000"/>
            </a:solidFill>
          </a:ln>
        </p:spPr>
        <p:txBody>
          <a:bodyPr wrap="square" lIns="0" tIns="0" rIns="0" bIns="0" rtlCol="0"/>
          <a:lstStyle/>
          <a:p>
            <a:endParaRPr/>
          </a:p>
        </p:txBody>
      </p:sp>
      <p:sp>
        <p:nvSpPr>
          <p:cNvPr id="126" name="object 126"/>
          <p:cNvSpPr/>
          <p:nvPr/>
        </p:nvSpPr>
        <p:spPr>
          <a:xfrm>
            <a:off x="5023425" y="6180405"/>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27" name="object 127"/>
          <p:cNvSpPr/>
          <p:nvPr/>
        </p:nvSpPr>
        <p:spPr>
          <a:xfrm>
            <a:off x="5023425" y="6195370"/>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28" name="object 128"/>
          <p:cNvSpPr/>
          <p:nvPr/>
        </p:nvSpPr>
        <p:spPr>
          <a:xfrm>
            <a:off x="5114845"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29" name="object 129"/>
          <p:cNvSpPr/>
          <p:nvPr/>
        </p:nvSpPr>
        <p:spPr>
          <a:xfrm>
            <a:off x="544509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0" name="object 130"/>
          <p:cNvSpPr/>
          <p:nvPr/>
        </p:nvSpPr>
        <p:spPr>
          <a:xfrm>
            <a:off x="5774137"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1" name="object 131"/>
          <p:cNvSpPr/>
          <p:nvPr/>
        </p:nvSpPr>
        <p:spPr>
          <a:xfrm>
            <a:off x="6104385"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2" name="object 132"/>
          <p:cNvSpPr/>
          <p:nvPr/>
        </p:nvSpPr>
        <p:spPr>
          <a:xfrm>
            <a:off x="6433429"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3" name="object 133"/>
          <p:cNvSpPr/>
          <p:nvPr/>
        </p:nvSpPr>
        <p:spPr>
          <a:xfrm>
            <a:off x="676381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4" name="object 134"/>
          <p:cNvSpPr/>
          <p:nvPr/>
        </p:nvSpPr>
        <p:spPr>
          <a:xfrm>
            <a:off x="709379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5" name="object 135"/>
          <p:cNvSpPr/>
          <p:nvPr/>
        </p:nvSpPr>
        <p:spPr>
          <a:xfrm>
            <a:off x="7424039"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6" name="object 136"/>
          <p:cNvSpPr/>
          <p:nvPr/>
        </p:nvSpPr>
        <p:spPr>
          <a:xfrm>
            <a:off x="7754020"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7" name="object 137"/>
          <p:cNvSpPr/>
          <p:nvPr/>
        </p:nvSpPr>
        <p:spPr>
          <a:xfrm>
            <a:off x="808400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8" name="object 138"/>
          <p:cNvSpPr/>
          <p:nvPr/>
        </p:nvSpPr>
        <p:spPr>
          <a:xfrm>
            <a:off x="841438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9" name="object 139"/>
          <p:cNvSpPr/>
          <p:nvPr/>
        </p:nvSpPr>
        <p:spPr>
          <a:xfrm>
            <a:off x="874436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40" name="object 140"/>
          <p:cNvSpPr/>
          <p:nvPr/>
        </p:nvSpPr>
        <p:spPr>
          <a:xfrm>
            <a:off x="9074746"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41" name="object 141"/>
          <p:cNvSpPr/>
          <p:nvPr/>
        </p:nvSpPr>
        <p:spPr>
          <a:xfrm>
            <a:off x="5023425" y="6541291"/>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2" name="object 142"/>
          <p:cNvSpPr/>
          <p:nvPr/>
        </p:nvSpPr>
        <p:spPr>
          <a:xfrm>
            <a:off x="5023425" y="6188071"/>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3" name="object 143"/>
          <p:cNvSpPr/>
          <p:nvPr/>
        </p:nvSpPr>
        <p:spPr>
          <a:xfrm>
            <a:off x="5023425" y="5834866"/>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4" name="object 144"/>
          <p:cNvSpPr/>
          <p:nvPr/>
        </p:nvSpPr>
        <p:spPr>
          <a:xfrm>
            <a:off x="5023425" y="5535516"/>
            <a:ext cx="4121150" cy="294640"/>
          </a:xfrm>
          <a:custGeom>
            <a:avLst/>
            <a:gdLst/>
            <a:ahLst/>
            <a:cxnLst/>
            <a:rect l="l" t="t" r="r" b="b"/>
            <a:pathLst>
              <a:path w="4121150" h="294639">
                <a:moveTo>
                  <a:pt x="0" y="0"/>
                </a:moveTo>
                <a:lnTo>
                  <a:pt x="0" y="294053"/>
                </a:lnTo>
                <a:lnTo>
                  <a:pt x="4120574" y="294053"/>
                </a:lnTo>
                <a:lnTo>
                  <a:pt x="4120574" y="0"/>
                </a:lnTo>
                <a:lnTo>
                  <a:pt x="0" y="0"/>
                </a:lnTo>
                <a:close/>
              </a:path>
            </a:pathLst>
          </a:custGeom>
          <a:solidFill>
            <a:srgbClr val="0000FF"/>
          </a:solidFill>
        </p:spPr>
        <p:txBody>
          <a:bodyPr wrap="square" lIns="0" tIns="0" rIns="0" bIns="0" rtlCol="0"/>
          <a:lstStyle/>
          <a:p>
            <a:endParaRPr/>
          </a:p>
        </p:txBody>
      </p:sp>
      <p:sp>
        <p:nvSpPr>
          <p:cNvPr id="145" name="object 145"/>
          <p:cNvSpPr/>
          <p:nvPr/>
        </p:nvSpPr>
        <p:spPr>
          <a:xfrm>
            <a:off x="5023425" y="5540725"/>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46" name="object 146"/>
          <p:cNvSpPr/>
          <p:nvPr/>
        </p:nvSpPr>
        <p:spPr>
          <a:xfrm>
            <a:off x="5023425" y="5834866"/>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7" name="object 147"/>
          <p:cNvSpPr/>
          <p:nvPr/>
        </p:nvSpPr>
        <p:spPr>
          <a:xfrm>
            <a:off x="5023425" y="5527041"/>
            <a:ext cx="4121150" cy="17780"/>
          </a:xfrm>
          <a:custGeom>
            <a:avLst/>
            <a:gdLst/>
            <a:ahLst/>
            <a:cxnLst/>
            <a:rect l="l" t="t" r="r" b="b"/>
            <a:pathLst>
              <a:path w="4121150" h="17779">
                <a:moveTo>
                  <a:pt x="0" y="17216"/>
                </a:moveTo>
                <a:lnTo>
                  <a:pt x="4120574" y="17216"/>
                </a:lnTo>
                <a:lnTo>
                  <a:pt x="4120574" y="0"/>
                </a:lnTo>
                <a:lnTo>
                  <a:pt x="0" y="0"/>
                </a:lnTo>
                <a:lnTo>
                  <a:pt x="0" y="17216"/>
                </a:lnTo>
                <a:close/>
              </a:path>
            </a:pathLst>
          </a:custGeom>
          <a:solidFill>
            <a:srgbClr val="000000"/>
          </a:solidFill>
        </p:spPr>
        <p:txBody>
          <a:bodyPr wrap="square" lIns="0" tIns="0" rIns="0" bIns="0" rtlCol="0"/>
          <a:lstStyle/>
          <a:p>
            <a:endParaRPr/>
          </a:p>
        </p:txBody>
      </p:sp>
      <p:sp>
        <p:nvSpPr>
          <p:cNvPr id="148" name="object 148"/>
          <p:cNvSpPr/>
          <p:nvPr/>
        </p:nvSpPr>
        <p:spPr>
          <a:xfrm>
            <a:off x="5023425" y="5569713"/>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50" name="object 150"/>
          <p:cNvSpPr/>
          <p:nvPr/>
        </p:nvSpPr>
        <p:spPr>
          <a:xfrm>
            <a:off x="214336" y="3800574"/>
            <a:ext cx="2655373" cy="819043"/>
          </a:xfrm>
          <a:prstGeom prst="rect">
            <a:avLst/>
          </a:prstGeom>
          <a:blipFill>
            <a:blip r:embed="rId8" cstate="print"/>
            <a:stretch>
              <a:fillRect/>
            </a:stretch>
          </a:blipFill>
        </p:spPr>
        <p:txBody>
          <a:bodyPr wrap="square" lIns="0" tIns="0" rIns="0" bIns="0" rtlCol="0"/>
          <a:lstStyle/>
          <a:p>
            <a:endParaRPr/>
          </a:p>
        </p:txBody>
      </p:sp>
      <p:sp>
        <p:nvSpPr>
          <p:cNvPr id="151" name="object 151"/>
          <p:cNvSpPr/>
          <p:nvPr/>
        </p:nvSpPr>
        <p:spPr>
          <a:xfrm>
            <a:off x="-65788" y="4562376"/>
            <a:ext cx="2721585" cy="2353258"/>
          </a:xfrm>
          <a:prstGeom prst="rect">
            <a:avLst/>
          </a:prstGeom>
          <a:blipFill>
            <a:blip r:embed="rId9" cstate="print"/>
            <a:stretch>
              <a:fillRect/>
            </a:stretch>
          </a:blipFill>
        </p:spPr>
        <p:txBody>
          <a:bodyPr wrap="square" lIns="0" tIns="0" rIns="0" bIns="0" rtlCol="0"/>
          <a:lstStyle/>
          <a:p>
            <a:endParaRPr/>
          </a:p>
        </p:txBody>
      </p:sp>
      <p:pic>
        <p:nvPicPr>
          <p:cNvPr id="158" name="Picture 157" descr="Diagram&#10;&#10;Description automatically generated">
            <a:extLst>
              <a:ext uri="{FF2B5EF4-FFF2-40B4-BE49-F238E27FC236}">
                <a16:creationId xmlns:a16="http://schemas.microsoft.com/office/drawing/2014/main" id="{583657B0-9EA9-B84B-B035-9C51506302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0200" y="358203"/>
            <a:ext cx="3510241" cy="26326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98551" rIns="0" bIns="0" rtlCol="0">
            <a:spAutoFit/>
          </a:bodyPr>
          <a:lstStyle/>
          <a:p>
            <a:pPr algn="ctr">
              <a:lnSpc>
                <a:spcPts val="2125"/>
              </a:lnSpc>
            </a:pPr>
            <a:r>
              <a:rPr sz="1800" b="1" dirty="0">
                <a:solidFill>
                  <a:srgbClr val="FF0000"/>
                </a:solidFill>
                <a:latin typeface="Arial"/>
                <a:cs typeface="Arial"/>
              </a:rPr>
              <a:t>For the </a:t>
            </a:r>
            <a:r>
              <a:rPr sz="1800" b="1" spc="-5" dirty="0">
                <a:solidFill>
                  <a:srgbClr val="FF0000"/>
                </a:solidFill>
                <a:latin typeface="Arial"/>
                <a:cs typeface="Arial"/>
              </a:rPr>
              <a:t>second set </a:t>
            </a:r>
            <a:r>
              <a:rPr sz="1800" b="1" dirty="0">
                <a:solidFill>
                  <a:srgbClr val="FF0000"/>
                </a:solidFill>
                <a:latin typeface="Arial"/>
                <a:cs typeface="Arial"/>
              </a:rPr>
              <a:t>of the </a:t>
            </a:r>
            <a:r>
              <a:rPr sz="1800" b="1" spc="-5" dirty="0">
                <a:solidFill>
                  <a:srgbClr val="FF0000"/>
                </a:solidFill>
                <a:latin typeface="Arial"/>
                <a:cs typeface="Arial"/>
              </a:rPr>
              <a:t>match </a:t>
            </a:r>
            <a:r>
              <a:rPr sz="1800" b="1" dirty="0">
                <a:solidFill>
                  <a:srgbClr val="FF0000"/>
                </a:solidFill>
                <a:latin typeface="Arial"/>
                <a:cs typeface="Arial"/>
              </a:rPr>
              <a:t>the </a:t>
            </a:r>
            <a:r>
              <a:rPr sz="1800" b="1" spc="-5" dirty="0">
                <a:solidFill>
                  <a:srgbClr val="FF0000"/>
                </a:solidFill>
                <a:latin typeface="Arial"/>
                <a:cs typeface="Arial"/>
              </a:rPr>
              <a:t>teams </a:t>
            </a:r>
            <a:r>
              <a:rPr sz="1800" b="1" dirty="0">
                <a:solidFill>
                  <a:srgbClr val="FF0000"/>
                </a:solidFill>
                <a:latin typeface="Arial"/>
                <a:cs typeface="Arial"/>
              </a:rPr>
              <a:t>will </a:t>
            </a:r>
            <a:r>
              <a:rPr sz="1800" b="1" spc="-5" dirty="0">
                <a:solidFill>
                  <a:srgbClr val="FF0000"/>
                </a:solidFill>
                <a:latin typeface="Arial"/>
                <a:cs typeface="Arial"/>
              </a:rPr>
              <a:t>switch</a:t>
            </a:r>
            <a:r>
              <a:rPr sz="1800" b="1" spc="-30" dirty="0">
                <a:solidFill>
                  <a:srgbClr val="FF0000"/>
                </a:solidFill>
                <a:latin typeface="Arial"/>
                <a:cs typeface="Arial"/>
              </a:rPr>
              <a:t> </a:t>
            </a:r>
            <a:r>
              <a:rPr sz="1800" b="1" spc="-5" dirty="0">
                <a:solidFill>
                  <a:srgbClr val="FF0000"/>
                </a:solidFill>
                <a:latin typeface="Arial"/>
                <a:cs typeface="Arial"/>
              </a:rPr>
              <a:t>sides.</a:t>
            </a:r>
            <a:endParaRPr sz="1800">
              <a:latin typeface="Arial"/>
              <a:cs typeface="Arial"/>
            </a:endParaRPr>
          </a:p>
          <a:p>
            <a:pPr algn="ctr">
              <a:lnSpc>
                <a:spcPts val="2125"/>
              </a:lnSpc>
            </a:pPr>
            <a:r>
              <a:rPr sz="1800" b="1" spc="-5" dirty="0">
                <a:solidFill>
                  <a:srgbClr val="FF0000"/>
                </a:solidFill>
                <a:latin typeface="Arial"/>
                <a:cs typeface="Arial"/>
              </a:rPr>
              <a:t>Team names are again written </a:t>
            </a:r>
            <a:r>
              <a:rPr sz="1800" b="1" dirty="0">
                <a:solidFill>
                  <a:srgbClr val="FF0000"/>
                </a:solidFill>
                <a:latin typeface="Arial"/>
                <a:cs typeface="Arial"/>
              </a:rPr>
              <a:t>on the </a:t>
            </a:r>
            <a:r>
              <a:rPr sz="1800" b="1" spc="-5" dirty="0">
                <a:solidFill>
                  <a:srgbClr val="FF0000"/>
                </a:solidFill>
                <a:latin typeface="Arial"/>
                <a:cs typeface="Arial"/>
              </a:rPr>
              <a:t>score sheet based </a:t>
            </a:r>
            <a:r>
              <a:rPr sz="1800" b="1" dirty="0">
                <a:solidFill>
                  <a:srgbClr val="FF0000"/>
                </a:solidFill>
                <a:latin typeface="Arial"/>
                <a:cs typeface="Arial"/>
              </a:rPr>
              <a:t>on </a:t>
            </a:r>
            <a:r>
              <a:rPr sz="1800" b="1" spc="-5" dirty="0">
                <a:solidFill>
                  <a:srgbClr val="FF0000"/>
                </a:solidFill>
                <a:latin typeface="Arial"/>
                <a:cs typeface="Arial"/>
              </a:rPr>
              <a:t>where</a:t>
            </a:r>
            <a:r>
              <a:rPr sz="1800" b="1" spc="35" dirty="0">
                <a:solidFill>
                  <a:srgbClr val="FF0000"/>
                </a:solidFill>
                <a:latin typeface="Arial"/>
                <a:cs typeface="Arial"/>
              </a:rPr>
              <a:t> </a:t>
            </a:r>
            <a:r>
              <a:rPr sz="1800" b="1" dirty="0">
                <a:solidFill>
                  <a:srgbClr val="FF0000"/>
                </a:solidFill>
                <a:latin typeface="Arial"/>
                <a:cs typeface="Arial"/>
              </a:rPr>
              <a:t>the</a:t>
            </a:r>
            <a:endParaRPr sz="1800">
              <a:latin typeface="Arial"/>
              <a:cs typeface="Arial"/>
            </a:endParaRPr>
          </a:p>
        </p:txBody>
      </p:sp>
      <p:sp>
        <p:nvSpPr>
          <p:cNvPr id="5" name="object 5"/>
          <p:cNvSpPr txBox="1"/>
          <p:nvPr/>
        </p:nvSpPr>
        <p:spPr>
          <a:xfrm>
            <a:off x="1416050" y="713232"/>
            <a:ext cx="6310630" cy="27432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a:cs typeface="Arial"/>
              </a:rPr>
              <a:t>teams are </a:t>
            </a:r>
            <a:r>
              <a:rPr sz="1800" b="1" dirty="0">
                <a:solidFill>
                  <a:srgbClr val="FF0000"/>
                </a:solidFill>
                <a:latin typeface="Arial"/>
                <a:cs typeface="Arial"/>
              </a:rPr>
              <a:t>on the </a:t>
            </a:r>
            <a:r>
              <a:rPr sz="1800" b="1" spc="-5" dirty="0">
                <a:solidFill>
                  <a:srgbClr val="FF0000"/>
                </a:solidFill>
                <a:latin typeface="Arial"/>
                <a:cs typeface="Arial"/>
              </a:rPr>
              <a:t>court. This time, </a:t>
            </a:r>
            <a:r>
              <a:rPr sz="1800" b="1" dirty="0">
                <a:solidFill>
                  <a:srgbClr val="FF0000"/>
                </a:solidFill>
                <a:latin typeface="Arial"/>
                <a:cs typeface="Arial"/>
              </a:rPr>
              <a:t>Home </a:t>
            </a:r>
            <a:r>
              <a:rPr sz="1800" b="1" spc="-5" dirty="0">
                <a:solidFill>
                  <a:srgbClr val="FF0000"/>
                </a:solidFill>
                <a:latin typeface="Arial"/>
                <a:cs typeface="Arial"/>
              </a:rPr>
              <a:t>would serve</a:t>
            </a:r>
            <a:r>
              <a:rPr sz="1800" b="1" spc="5" dirty="0">
                <a:solidFill>
                  <a:srgbClr val="FF0000"/>
                </a:solidFill>
                <a:latin typeface="Arial"/>
                <a:cs typeface="Arial"/>
              </a:rPr>
              <a:t> </a:t>
            </a:r>
            <a:r>
              <a:rPr sz="1800" b="1" spc="-5" dirty="0">
                <a:solidFill>
                  <a:srgbClr val="FF0000"/>
                </a:solidFill>
                <a:latin typeface="Arial"/>
                <a:cs typeface="Arial"/>
              </a:rPr>
              <a:t>first.</a:t>
            </a:r>
            <a:endParaRPr sz="1800">
              <a:latin typeface="Arial"/>
              <a:cs typeface="Arial"/>
            </a:endParaRPr>
          </a:p>
        </p:txBody>
      </p:sp>
      <p:sp>
        <p:nvSpPr>
          <p:cNvPr id="6" name="object 6"/>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txBox="1"/>
          <p:nvPr/>
        </p:nvSpPr>
        <p:spPr>
          <a:xfrm>
            <a:off x="6888947" y="1188720"/>
            <a:ext cx="1064260" cy="346710"/>
          </a:xfrm>
          <a:prstGeom prst="rect">
            <a:avLst/>
          </a:prstGeom>
        </p:spPr>
        <p:txBody>
          <a:bodyPr vert="horz" wrap="square" lIns="0" tIns="0" rIns="0" bIns="0" rtlCol="0">
            <a:spAutoFit/>
          </a:bodyPr>
          <a:lstStyle/>
          <a:p>
            <a:pPr marL="12700">
              <a:lnSpc>
                <a:spcPts val="1320"/>
              </a:lnSpc>
            </a:pPr>
            <a:r>
              <a:rPr lang="en-US" sz="1200" b="1" spc="-10" dirty="0">
                <a:latin typeface="Arial"/>
                <a:cs typeface="Arial"/>
              </a:rPr>
              <a:t>9-23-2022</a:t>
            </a:r>
            <a:endParaRPr sz="1200" dirty="0">
              <a:latin typeface="Arial"/>
              <a:cs typeface="Arial"/>
            </a:endParaRPr>
          </a:p>
          <a:p>
            <a:pPr marL="47561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dirty="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288539"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0" name="object 10"/>
          <p:cNvSpPr txBox="1"/>
          <p:nvPr/>
        </p:nvSpPr>
        <p:spPr>
          <a:xfrm>
            <a:off x="3877492"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6555740"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2" name="object 12"/>
          <p:cNvSpPr/>
          <p:nvPr/>
        </p:nvSpPr>
        <p:spPr>
          <a:xfrm>
            <a:off x="41910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3" name="object 13"/>
          <p:cNvSpPr txBox="1"/>
          <p:nvPr/>
        </p:nvSpPr>
        <p:spPr>
          <a:xfrm>
            <a:off x="42830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4" name="object 14"/>
          <p:cNvSpPr/>
          <p:nvPr/>
        </p:nvSpPr>
        <p:spPr>
          <a:xfrm>
            <a:off x="4190969" y="5562568"/>
            <a:ext cx="229235" cy="229235"/>
          </a:xfrm>
          <a:custGeom>
            <a:avLst/>
            <a:gdLst/>
            <a:ahLst/>
            <a:cxnLst/>
            <a:rect l="l" t="t" r="r" b="b"/>
            <a:pathLst>
              <a:path w="229235" h="229235">
                <a:moveTo>
                  <a:pt x="7503" y="154981"/>
                </a:moveTo>
                <a:lnTo>
                  <a:pt x="46" y="117617"/>
                </a:lnTo>
                <a:lnTo>
                  <a:pt x="0" y="114351"/>
                </a:lnTo>
                <a:lnTo>
                  <a:pt x="6370" y="76785"/>
                </a:lnTo>
                <a:lnTo>
                  <a:pt x="24696" y="43379"/>
                </a:lnTo>
                <a:lnTo>
                  <a:pt x="52988" y="17859"/>
                </a:lnTo>
                <a:lnTo>
                  <a:pt x="88102" y="3067"/>
                </a:lnTo>
                <a:lnTo>
                  <a:pt x="114309" y="0"/>
                </a:lnTo>
                <a:lnTo>
                  <a:pt x="151876" y="6370"/>
                </a:lnTo>
                <a:lnTo>
                  <a:pt x="185282" y="24696"/>
                </a:lnTo>
                <a:lnTo>
                  <a:pt x="210802" y="52988"/>
                </a:lnTo>
                <a:lnTo>
                  <a:pt x="225594" y="88102"/>
                </a:lnTo>
                <a:lnTo>
                  <a:pt x="228661" y="114309"/>
                </a:lnTo>
                <a:lnTo>
                  <a:pt x="222291" y="151876"/>
                </a:lnTo>
                <a:lnTo>
                  <a:pt x="203965" y="185282"/>
                </a:lnTo>
                <a:lnTo>
                  <a:pt x="175672" y="210802"/>
                </a:lnTo>
                <a:lnTo>
                  <a:pt x="140559" y="225594"/>
                </a:lnTo>
                <a:lnTo>
                  <a:pt x="114351" y="228661"/>
                </a:lnTo>
                <a:lnTo>
                  <a:pt x="76785" y="222291"/>
                </a:lnTo>
                <a:lnTo>
                  <a:pt x="43379" y="203965"/>
                </a:lnTo>
                <a:lnTo>
                  <a:pt x="17859" y="175672"/>
                </a:lnTo>
                <a:lnTo>
                  <a:pt x="7503" y="154981"/>
                </a:lnTo>
                <a:close/>
              </a:path>
            </a:pathLst>
          </a:custGeom>
          <a:ln w="25400">
            <a:solidFill>
              <a:srgbClr val="000000"/>
            </a:solidFill>
          </a:ln>
        </p:spPr>
        <p:txBody>
          <a:bodyPr wrap="square" lIns="0" tIns="0" rIns="0" bIns="0" rtlCol="0"/>
          <a:lstStyle/>
          <a:p>
            <a:endParaRPr/>
          </a:p>
        </p:txBody>
      </p:sp>
      <p:sp>
        <p:nvSpPr>
          <p:cNvPr id="15" name="object 15"/>
          <p:cNvSpPr/>
          <p:nvPr/>
        </p:nvSpPr>
        <p:spPr>
          <a:xfrm>
            <a:off x="4943273" y="5486400"/>
            <a:ext cx="3505198" cy="121920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981543" y="6245491"/>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17" name="object 17"/>
          <p:cNvSpPr/>
          <p:nvPr/>
        </p:nvSpPr>
        <p:spPr>
          <a:xfrm>
            <a:off x="4038600" y="963141"/>
            <a:ext cx="1076325" cy="866140"/>
          </a:xfrm>
          <a:custGeom>
            <a:avLst/>
            <a:gdLst/>
            <a:ahLst/>
            <a:cxnLst/>
            <a:rect l="l" t="t" r="r" b="b"/>
            <a:pathLst>
              <a:path w="1076325" h="866139">
                <a:moveTo>
                  <a:pt x="40110" y="778611"/>
                </a:moveTo>
                <a:lnTo>
                  <a:pt x="0" y="865658"/>
                </a:lnTo>
                <a:lnTo>
                  <a:pt x="93703" y="845519"/>
                </a:lnTo>
                <a:lnTo>
                  <a:pt x="82993" y="832148"/>
                </a:lnTo>
                <a:lnTo>
                  <a:pt x="64688" y="832148"/>
                </a:lnTo>
                <a:lnTo>
                  <a:pt x="46824" y="809845"/>
                </a:lnTo>
                <a:lnTo>
                  <a:pt x="57975" y="800914"/>
                </a:lnTo>
                <a:lnTo>
                  <a:pt x="40110" y="778611"/>
                </a:lnTo>
                <a:close/>
              </a:path>
              <a:path w="1076325" h="866139">
                <a:moveTo>
                  <a:pt x="57975" y="800914"/>
                </a:moveTo>
                <a:lnTo>
                  <a:pt x="46824" y="809845"/>
                </a:lnTo>
                <a:lnTo>
                  <a:pt x="64688" y="832148"/>
                </a:lnTo>
                <a:lnTo>
                  <a:pt x="75839" y="823216"/>
                </a:lnTo>
                <a:lnTo>
                  <a:pt x="57975" y="800914"/>
                </a:lnTo>
                <a:close/>
              </a:path>
              <a:path w="1076325" h="866139">
                <a:moveTo>
                  <a:pt x="75839" y="823216"/>
                </a:moveTo>
                <a:lnTo>
                  <a:pt x="64688" y="832148"/>
                </a:lnTo>
                <a:lnTo>
                  <a:pt x="82993" y="832148"/>
                </a:lnTo>
                <a:lnTo>
                  <a:pt x="75839" y="823216"/>
                </a:lnTo>
                <a:close/>
              </a:path>
              <a:path w="1076325" h="866139">
                <a:moveTo>
                  <a:pt x="1057868" y="0"/>
                </a:moveTo>
                <a:lnTo>
                  <a:pt x="57975" y="800914"/>
                </a:lnTo>
                <a:lnTo>
                  <a:pt x="75839" y="823216"/>
                </a:lnTo>
                <a:lnTo>
                  <a:pt x="1075731" y="22302"/>
                </a:lnTo>
                <a:lnTo>
                  <a:pt x="1057868" y="0"/>
                </a:lnTo>
                <a:close/>
              </a:path>
            </a:pathLst>
          </a:custGeom>
          <a:solidFill>
            <a:srgbClr val="FF3300"/>
          </a:solidFill>
        </p:spPr>
        <p:txBody>
          <a:bodyPr wrap="square" lIns="0" tIns="0" rIns="0" bIns="0" rtlCol="0"/>
          <a:lstStyle/>
          <a:p>
            <a:endParaRPr/>
          </a:p>
        </p:txBody>
      </p:sp>
      <p:sp>
        <p:nvSpPr>
          <p:cNvPr id="18" name="object 18"/>
          <p:cNvSpPr/>
          <p:nvPr/>
        </p:nvSpPr>
        <p:spPr>
          <a:xfrm>
            <a:off x="574381" y="6229016"/>
            <a:ext cx="497156" cy="176521"/>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0" y="1066799"/>
            <a:ext cx="381635" cy="5791200"/>
          </a:xfrm>
          <a:custGeom>
            <a:avLst/>
            <a:gdLst/>
            <a:ahLst/>
            <a:cxnLst/>
            <a:rect l="l" t="t" r="r" b="b"/>
            <a:pathLst>
              <a:path w="381635" h="5791200">
                <a:moveTo>
                  <a:pt x="0" y="5791200"/>
                </a:moveTo>
                <a:lnTo>
                  <a:pt x="381493" y="5791200"/>
                </a:lnTo>
                <a:lnTo>
                  <a:pt x="381493" y="0"/>
                </a:lnTo>
                <a:lnTo>
                  <a:pt x="0" y="0"/>
                </a:lnTo>
                <a:lnTo>
                  <a:pt x="0" y="5791200"/>
                </a:lnTo>
                <a:close/>
              </a:path>
            </a:pathLst>
          </a:custGeom>
          <a:solidFill>
            <a:srgbClr val="FFFFFF"/>
          </a:solidFill>
        </p:spPr>
        <p:txBody>
          <a:bodyPr wrap="square" lIns="0" tIns="0" rIns="0" bIns="0" rtlCol="0"/>
          <a:lstStyle/>
          <a:p>
            <a:endParaRPr/>
          </a:p>
        </p:txBody>
      </p:sp>
      <p:sp>
        <p:nvSpPr>
          <p:cNvPr id="21" name="object 21"/>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3" name="object 13">
            <a:extLst>
              <a:ext uri="{FF2B5EF4-FFF2-40B4-BE49-F238E27FC236}">
                <a16:creationId xmlns:a16="http://schemas.microsoft.com/office/drawing/2014/main" id="{0B9BE74D-DAD8-1546-AC18-CCA60284474E}"/>
              </a:ext>
            </a:extLst>
          </p:cNvPr>
          <p:cNvSpPr txBox="1"/>
          <p:nvPr/>
        </p:nvSpPr>
        <p:spPr>
          <a:xfrm>
            <a:off x="3915367" y="6037188"/>
            <a:ext cx="1106316" cy="153888"/>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dirty="0">
              <a:latin typeface="TektonPro-Bold"/>
              <a:cs typeface="TektonPro-Bold"/>
            </a:endParaRPr>
          </a:p>
        </p:txBody>
      </p:sp>
      <p:sp>
        <p:nvSpPr>
          <p:cNvPr id="24" name="object 15">
            <a:extLst>
              <a:ext uri="{FF2B5EF4-FFF2-40B4-BE49-F238E27FC236}">
                <a16:creationId xmlns:a16="http://schemas.microsoft.com/office/drawing/2014/main" id="{70509DB2-6702-D647-82C5-18D110E1124F}"/>
              </a:ext>
            </a:extLst>
          </p:cNvPr>
          <p:cNvSpPr txBox="1"/>
          <p:nvPr/>
        </p:nvSpPr>
        <p:spPr>
          <a:xfrm>
            <a:off x="6175650" y="5947920"/>
            <a:ext cx="1426593" cy="611578"/>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dirty="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endParaRPr lang="en-US" sz="1000" spc="-5" dirty="0">
              <a:latin typeface="Futura Medium"/>
              <a:cs typeface="Futura Medium"/>
            </a:endParaRPr>
          </a:p>
          <a:p>
            <a:pPr marL="34925" marR="5080" indent="-22860">
              <a:lnSpc>
                <a:spcPct val="93000"/>
              </a:lnSpc>
              <a:spcBef>
                <a:spcPts val="85"/>
              </a:spcBef>
            </a:pPr>
            <a:r>
              <a:rPr sz="950" b="1" spc="-5" dirty="0">
                <a:latin typeface="TektonPro-Bold"/>
                <a:cs typeface="TektonPro-Bold"/>
              </a:rPr>
              <a:t>Wanda Whistle</a:t>
            </a:r>
            <a:endParaRPr lang="en-US" sz="950" b="1" spc="-5" dirty="0">
              <a:latin typeface="TektonPro-Bold"/>
              <a:cs typeface="TektonPro-Bold"/>
            </a:endParaRPr>
          </a:p>
          <a:p>
            <a:pPr marL="34925" marR="5080" indent="-22860">
              <a:lnSpc>
                <a:spcPct val="93000"/>
              </a:lnSpc>
              <a:spcBef>
                <a:spcPts val="85"/>
              </a:spcBef>
            </a:pPr>
            <a:r>
              <a:rPr sz="950" b="1" spc="-5" dirty="0">
                <a:latin typeface="TektonPro-Bold"/>
                <a:cs typeface="TektonPro-Bold"/>
              </a:rPr>
              <a:t>  </a:t>
            </a:r>
            <a:r>
              <a:rPr sz="950" b="1" dirty="0">
                <a:latin typeface="TektonPro-Bold"/>
                <a:cs typeface="TektonPro-Bold"/>
              </a:rPr>
              <a:t>Tom</a:t>
            </a:r>
            <a:r>
              <a:rPr sz="950" b="1" spc="-100" dirty="0">
                <a:latin typeface="TektonPro-Bold"/>
                <a:cs typeface="TektonPro-Bold"/>
              </a:rPr>
              <a:t> </a:t>
            </a:r>
            <a:r>
              <a:rPr sz="950" b="1" dirty="0">
                <a:latin typeface="TektonPro-Bold"/>
                <a:cs typeface="TektonPro-Bold"/>
              </a:rPr>
              <a:t>Toots</a:t>
            </a:r>
            <a:endParaRPr sz="950" dirty="0">
              <a:latin typeface="TektonPro-Bold"/>
              <a:cs typeface="TektonPro-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7850" y="457200"/>
            <a:ext cx="7988300" cy="5641801"/>
          </a:xfrm>
          <a:prstGeom prst="rect">
            <a:avLst/>
          </a:prstGeom>
        </p:spPr>
        <p:txBody>
          <a:bodyPr vert="horz" wrap="square" lIns="0" tIns="0" rIns="0" bIns="0" rtlCol="0">
            <a:spAutoFit/>
          </a:bodyPr>
          <a:lstStyle/>
          <a:p>
            <a:pPr marL="355600" marR="431800" indent="-342900">
              <a:lnSpc>
                <a:spcPct val="101200"/>
              </a:lnSpc>
              <a:buFont typeface="Arial"/>
              <a:buChar char="•"/>
              <a:tabLst>
                <a:tab pos="355600" algn="l"/>
              </a:tabLst>
            </a:pPr>
            <a:r>
              <a:rPr sz="3200" b="1" spc="-5" dirty="0">
                <a:latin typeface="Arial"/>
                <a:cs typeface="Arial"/>
              </a:rPr>
              <a:t>Referee will collect the line up sheets  from each</a:t>
            </a:r>
            <a:r>
              <a:rPr sz="3200" b="1" spc="-75" dirty="0">
                <a:latin typeface="Arial"/>
                <a:cs typeface="Arial"/>
              </a:rPr>
              <a:t> </a:t>
            </a:r>
            <a:r>
              <a:rPr sz="3200" b="1" spc="-5" dirty="0">
                <a:latin typeface="Arial"/>
                <a:cs typeface="Arial"/>
              </a:rPr>
              <a:t>team.</a:t>
            </a:r>
            <a:r>
              <a:rPr lang="en-US" sz="3200" b="1" spc="-5" dirty="0">
                <a:latin typeface="Arial"/>
                <a:cs typeface="Arial"/>
              </a:rPr>
              <a:t> Coach must indicate Captain [c] next to a player’s number on the lineup.</a:t>
            </a:r>
            <a:endParaRPr sz="3200" dirty="0">
              <a:latin typeface="Arial"/>
              <a:cs typeface="Arial"/>
            </a:endParaRPr>
          </a:p>
          <a:p>
            <a:pPr marL="355600" marR="680720" indent="-342900">
              <a:lnSpc>
                <a:spcPct val="99800"/>
              </a:lnSpc>
              <a:spcBef>
                <a:spcPts val="775"/>
              </a:spcBef>
              <a:buFont typeface="Arial"/>
              <a:buChar char="•"/>
              <a:tabLst>
                <a:tab pos="355600" algn="l"/>
              </a:tabLst>
            </a:pPr>
            <a:r>
              <a:rPr sz="3200" b="1" spc="-5" dirty="0">
                <a:latin typeface="Arial"/>
                <a:cs typeface="Arial"/>
              </a:rPr>
              <a:t>Scorer records the numbers of the  starting players of </a:t>
            </a:r>
            <a:r>
              <a:rPr sz="3200" b="1" spc="-10" dirty="0">
                <a:latin typeface="Arial"/>
                <a:cs typeface="Arial"/>
              </a:rPr>
              <a:t>each </a:t>
            </a:r>
            <a:r>
              <a:rPr sz="3200" b="1" spc="-5" dirty="0">
                <a:latin typeface="Arial"/>
                <a:cs typeface="Arial"/>
              </a:rPr>
              <a:t>team on the  score </a:t>
            </a:r>
            <a:r>
              <a:rPr sz="3200" b="1" spc="-10" dirty="0">
                <a:latin typeface="Arial"/>
                <a:cs typeface="Arial"/>
              </a:rPr>
              <a:t>sheet </a:t>
            </a:r>
            <a:r>
              <a:rPr sz="3200" b="1" spc="-5" dirty="0">
                <a:latin typeface="Arial"/>
                <a:cs typeface="Arial"/>
              </a:rPr>
              <a:t>from the line up </a:t>
            </a:r>
            <a:r>
              <a:rPr sz="3200" b="1" spc="-10" dirty="0">
                <a:latin typeface="Arial"/>
                <a:cs typeface="Arial"/>
              </a:rPr>
              <a:t>sheet  </a:t>
            </a:r>
            <a:r>
              <a:rPr sz="3200" b="1" spc="-5" dirty="0">
                <a:latin typeface="Arial"/>
                <a:cs typeface="Arial"/>
              </a:rPr>
              <a:t>submitted </a:t>
            </a:r>
            <a:r>
              <a:rPr sz="3200" b="1" dirty="0">
                <a:latin typeface="Arial"/>
                <a:cs typeface="Arial"/>
              </a:rPr>
              <a:t>– </a:t>
            </a:r>
            <a:r>
              <a:rPr sz="3200" b="1" spc="-5" dirty="0">
                <a:latin typeface="Arial"/>
                <a:cs typeface="Arial"/>
              </a:rPr>
              <a:t>under </a:t>
            </a:r>
            <a:r>
              <a:rPr sz="3200" b="1" spc="-10" dirty="0">
                <a:latin typeface="Arial"/>
                <a:cs typeface="Arial"/>
              </a:rPr>
              <a:t>Player</a:t>
            </a:r>
            <a:r>
              <a:rPr sz="3200" b="1" spc="-45" dirty="0">
                <a:latin typeface="Arial"/>
                <a:cs typeface="Arial"/>
              </a:rPr>
              <a:t> </a:t>
            </a:r>
            <a:r>
              <a:rPr sz="3200" b="1" spc="-5" dirty="0">
                <a:latin typeface="Arial"/>
                <a:cs typeface="Arial"/>
              </a:rPr>
              <a:t>Number.</a:t>
            </a:r>
            <a:endParaRPr sz="3200" dirty="0">
              <a:latin typeface="Arial"/>
              <a:cs typeface="Arial"/>
            </a:endParaRPr>
          </a:p>
          <a:p>
            <a:pPr marL="355600" marR="5080" indent="-342900">
              <a:lnSpc>
                <a:spcPct val="100299"/>
              </a:lnSpc>
              <a:spcBef>
                <a:spcPts val="755"/>
              </a:spcBef>
              <a:buFont typeface="Arial"/>
              <a:buChar char="•"/>
              <a:tabLst>
                <a:tab pos="355600" algn="l"/>
              </a:tabLst>
            </a:pPr>
            <a:r>
              <a:rPr sz="3200" b="1" spc="-5" dirty="0">
                <a:latin typeface="Arial"/>
                <a:cs typeface="Arial"/>
              </a:rPr>
              <a:t>Each square on the score sheet  represents one play or action such as</a:t>
            </a:r>
            <a:r>
              <a:rPr sz="3200" b="1" spc="-75" dirty="0">
                <a:latin typeface="Arial"/>
                <a:cs typeface="Arial"/>
              </a:rPr>
              <a:t> </a:t>
            </a:r>
            <a:r>
              <a:rPr sz="3200" b="1" dirty="0">
                <a:latin typeface="Arial"/>
                <a:cs typeface="Arial"/>
              </a:rPr>
              <a:t>a  </a:t>
            </a:r>
            <a:r>
              <a:rPr sz="3200" b="1" spc="-5" dirty="0">
                <a:latin typeface="Arial"/>
                <a:cs typeface="Arial"/>
              </a:rPr>
              <a:t>serve, substitution or </a:t>
            </a:r>
            <a:r>
              <a:rPr sz="3200" b="1" dirty="0">
                <a:latin typeface="Arial"/>
                <a:cs typeface="Arial"/>
              </a:rPr>
              <a:t>a </a:t>
            </a:r>
            <a:r>
              <a:rPr sz="3200" b="1" spc="-5" dirty="0">
                <a:latin typeface="Arial"/>
                <a:cs typeface="Arial"/>
              </a:rPr>
              <a:t>time</a:t>
            </a:r>
            <a:r>
              <a:rPr sz="3200" b="1" spc="-55" dirty="0">
                <a:latin typeface="Arial"/>
                <a:cs typeface="Arial"/>
              </a:rPr>
              <a:t> </a:t>
            </a:r>
            <a:r>
              <a:rPr sz="3200" b="1" spc="-5" dirty="0">
                <a:latin typeface="Arial"/>
                <a:cs typeface="Arial"/>
              </a:rPr>
              <a:t>out.</a:t>
            </a:r>
            <a:endParaRPr sz="32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0"/>
            <a:ext cx="4808537" cy="658653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66800" y="422347"/>
            <a:ext cx="1905000" cy="533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523831" y="185927"/>
            <a:ext cx="2056764"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Line </a:t>
            </a:r>
            <a:r>
              <a:rPr sz="2400" b="1" dirty="0">
                <a:latin typeface="Arial"/>
                <a:cs typeface="Arial"/>
              </a:rPr>
              <a:t>Up</a:t>
            </a:r>
            <a:r>
              <a:rPr sz="2400" b="1" spc="-85" dirty="0">
                <a:latin typeface="Arial"/>
                <a:cs typeface="Arial"/>
              </a:rPr>
              <a:t> </a:t>
            </a:r>
            <a:r>
              <a:rPr sz="2400" b="1" spc="-5" dirty="0">
                <a:latin typeface="Arial"/>
                <a:cs typeface="Arial"/>
              </a:rPr>
              <a:t>Sheet</a:t>
            </a:r>
            <a:endParaRPr sz="2400">
              <a:latin typeface="Arial"/>
              <a:cs typeface="Arial"/>
            </a:endParaRPr>
          </a:p>
        </p:txBody>
      </p:sp>
      <p:sp>
        <p:nvSpPr>
          <p:cNvPr id="5" name="object 5"/>
          <p:cNvSpPr txBox="1"/>
          <p:nvPr/>
        </p:nvSpPr>
        <p:spPr>
          <a:xfrm>
            <a:off x="6191281" y="897127"/>
            <a:ext cx="2668905" cy="1087120"/>
          </a:xfrm>
          <a:prstGeom prst="rect">
            <a:avLst/>
          </a:prstGeom>
        </p:spPr>
        <p:txBody>
          <a:bodyPr vert="horz" wrap="square" lIns="0" tIns="0" rIns="0" bIns="0" rtlCol="0">
            <a:spAutoFit/>
          </a:bodyPr>
          <a:lstStyle/>
          <a:p>
            <a:pPr marR="107950" algn="ctr">
              <a:lnSpc>
                <a:spcPct val="100000"/>
              </a:lnSpc>
            </a:pPr>
            <a:r>
              <a:rPr sz="1600" b="1" dirty="0">
                <a:latin typeface="Calibri"/>
                <a:cs typeface="Calibri"/>
              </a:rPr>
              <a:t>I </a:t>
            </a:r>
            <a:r>
              <a:rPr sz="1600" b="1" dirty="0">
                <a:latin typeface="Arial"/>
                <a:cs typeface="Arial"/>
              </a:rPr>
              <a:t>= </a:t>
            </a:r>
            <a:r>
              <a:rPr sz="1600" b="1" spc="-5" dirty="0">
                <a:latin typeface="Arial"/>
                <a:cs typeface="Arial"/>
              </a:rPr>
              <a:t>1st</a:t>
            </a:r>
            <a:r>
              <a:rPr sz="1600" b="1" spc="10" dirty="0">
                <a:latin typeface="Arial"/>
                <a:cs typeface="Arial"/>
              </a:rPr>
              <a:t> </a:t>
            </a:r>
            <a:r>
              <a:rPr sz="1600" b="1" spc="-5" dirty="0">
                <a:latin typeface="Arial"/>
                <a:cs typeface="Arial"/>
              </a:rPr>
              <a:t>server</a:t>
            </a:r>
            <a:endParaRPr sz="1600">
              <a:latin typeface="Arial"/>
              <a:cs typeface="Arial"/>
            </a:endParaRPr>
          </a:p>
          <a:p>
            <a:pPr marR="109220" algn="ctr">
              <a:lnSpc>
                <a:spcPct val="100000"/>
              </a:lnSpc>
              <a:spcBef>
                <a:spcPts val="384"/>
              </a:spcBef>
            </a:pPr>
            <a:r>
              <a:rPr sz="1600" b="1" spc="-5" dirty="0">
                <a:latin typeface="Calibri"/>
                <a:cs typeface="Calibri"/>
              </a:rPr>
              <a:t>II </a:t>
            </a:r>
            <a:r>
              <a:rPr sz="1600" b="1" dirty="0">
                <a:latin typeface="Arial"/>
                <a:cs typeface="Arial"/>
              </a:rPr>
              <a:t>= </a:t>
            </a:r>
            <a:r>
              <a:rPr sz="1600" b="1" spc="-10" dirty="0">
                <a:latin typeface="Arial"/>
                <a:cs typeface="Arial"/>
              </a:rPr>
              <a:t>2</a:t>
            </a:r>
            <a:r>
              <a:rPr sz="1650" b="1" spc="-15" baseline="25252" dirty="0">
                <a:latin typeface="Arial"/>
                <a:cs typeface="Arial"/>
              </a:rPr>
              <a:t>nd </a:t>
            </a:r>
            <a:r>
              <a:rPr sz="1600" b="1" spc="-5" dirty="0">
                <a:latin typeface="Arial"/>
                <a:cs typeface="Arial"/>
              </a:rPr>
              <a:t>server,</a:t>
            </a:r>
            <a:r>
              <a:rPr sz="1600" b="1" spc="-15" dirty="0">
                <a:latin typeface="Arial"/>
                <a:cs typeface="Arial"/>
              </a:rPr>
              <a:t> </a:t>
            </a:r>
            <a:r>
              <a:rPr sz="1600" b="1" spc="-5" dirty="0">
                <a:latin typeface="Arial"/>
                <a:cs typeface="Arial"/>
              </a:rPr>
              <a:t>etc.</a:t>
            </a:r>
            <a:endParaRPr sz="1600">
              <a:latin typeface="Arial"/>
              <a:cs typeface="Arial"/>
            </a:endParaRPr>
          </a:p>
          <a:p>
            <a:pPr marL="240029" marR="5080" indent="-227965">
              <a:lnSpc>
                <a:spcPct val="100000"/>
              </a:lnSpc>
              <a:spcBef>
                <a:spcPts val="360"/>
              </a:spcBef>
            </a:pPr>
            <a:r>
              <a:rPr sz="1600" b="1" spc="-5" dirty="0">
                <a:latin typeface="Calibri"/>
                <a:cs typeface="Calibri"/>
              </a:rPr>
              <a:t>Does </a:t>
            </a:r>
            <a:r>
              <a:rPr sz="1600" b="1" dirty="0">
                <a:latin typeface="Calibri"/>
                <a:cs typeface="Calibri"/>
              </a:rPr>
              <a:t>not </a:t>
            </a:r>
            <a:r>
              <a:rPr sz="1600" b="1" spc="-5" dirty="0">
                <a:latin typeface="Calibri"/>
                <a:cs typeface="Calibri"/>
              </a:rPr>
              <a:t>matter if the team is  serving first </a:t>
            </a:r>
            <a:r>
              <a:rPr sz="1600" b="1" dirty="0">
                <a:latin typeface="Calibri"/>
                <a:cs typeface="Calibri"/>
              </a:rPr>
              <a:t>or </a:t>
            </a:r>
            <a:r>
              <a:rPr sz="1600" b="1" spc="-5" dirty="0">
                <a:latin typeface="Calibri"/>
                <a:cs typeface="Calibri"/>
              </a:rPr>
              <a:t>receiving</a:t>
            </a:r>
            <a:r>
              <a:rPr sz="1600" b="1" dirty="0">
                <a:latin typeface="Calibri"/>
                <a:cs typeface="Calibri"/>
              </a:rPr>
              <a:t> </a:t>
            </a:r>
            <a:r>
              <a:rPr sz="1600" b="1" spc="-5" dirty="0">
                <a:latin typeface="Calibri"/>
                <a:cs typeface="Calibri"/>
              </a:rPr>
              <a:t>first</a:t>
            </a:r>
            <a:endParaRPr sz="1600">
              <a:latin typeface="Calibri"/>
              <a:cs typeface="Calibri"/>
            </a:endParaRPr>
          </a:p>
        </p:txBody>
      </p:sp>
      <p:sp>
        <p:nvSpPr>
          <p:cNvPr id="6" name="object 6"/>
          <p:cNvSpPr txBox="1"/>
          <p:nvPr/>
        </p:nvSpPr>
        <p:spPr>
          <a:xfrm>
            <a:off x="6261893" y="3206496"/>
            <a:ext cx="2410460"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Note the libero</a:t>
            </a:r>
            <a:r>
              <a:rPr sz="2400" b="1" spc="-70" dirty="0">
                <a:latin typeface="Arial"/>
                <a:cs typeface="Arial"/>
              </a:rPr>
              <a:t> </a:t>
            </a:r>
            <a:r>
              <a:rPr sz="2400" b="1" dirty="0">
                <a:latin typeface="Arial"/>
                <a:cs typeface="Arial"/>
              </a:rPr>
              <a:t>#</a:t>
            </a:r>
            <a:endParaRPr sz="2400">
              <a:latin typeface="Arial"/>
              <a:cs typeface="Arial"/>
            </a:endParaRPr>
          </a:p>
        </p:txBody>
      </p:sp>
      <p:sp>
        <p:nvSpPr>
          <p:cNvPr id="7" name="object 7"/>
          <p:cNvSpPr txBox="1"/>
          <p:nvPr/>
        </p:nvSpPr>
        <p:spPr>
          <a:xfrm>
            <a:off x="6234906" y="4526402"/>
            <a:ext cx="2464435" cy="1113155"/>
          </a:xfrm>
          <a:prstGeom prst="rect">
            <a:avLst/>
          </a:prstGeom>
        </p:spPr>
        <p:txBody>
          <a:bodyPr vert="horz" wrap="square" lIns="0" tIns="0" rIns="0" bIns="0" rtlCol="0">
            <a:spAutoFit/>
          </a:bodyPr>
          <a:lstStyle/>
          <a:p>
            <a:pPr marL="447040" marR="5080" indent="-434975">
              <a:lnSpc>
                <a:spcPct val="100800"/>
              </a:lnSpc>
            </a:pPr>
            <a:r>
              <a:rPr sz="2400" b="1" spc="-5" dirty="0">
                <a:latin typeface="Arial"/>
                <a:cs typeface="Arial"/>
              </a:rPr>
              <a:t>Roster for</a:t>
            </a:r>
            <a:r>
              <a:rPr sz="2400" b="1" spc="-40" dirty="0">
                <a:latin typeface="Arial"/>
                <a:cs typeface="Arial"/>
              </a:rPr>
              <a:t> </a:t>
            </a:r>
            <a:r>
              <a:rPr sz="2400" b="1" spc="-5" dirty="0">
                <a:latin typeface="Arial"/>
                <a:cs typeface="Arial"/>
              </a:rPr>
              <a:t>player  numbers</a:t>
            </a:r>
            <a:r>
              <a:rPr sz="2400" b="1" spc="-80" dirty="0">
                <a:latin typeface="Arial"/>
                <a:cs typeface="Arial"/>
              </a:rPr>
              <a:t> </a:t>
            </a:r>
            <a:r>
              <a:rPr sz="2400" b="1" spc="-5" dirty="0">
                <a:latin typeface="Arial"/>
                <a:cs typeface="Arial"/>
              </a:rPr>
              <a:t>and</a:t>
            </a:r>
            <a:endParaRPr sz="2400">
              <a:latin typeface="Arial"/>
              <a:cs typeface="Arial"/>
            </a:endParaRPr>
          </a:p>
          <a:p>
            <a:pPr marL="920750">
              <a:lnSpc>
                <a:spcPct val="100000"/>
              </a:lnSpc>
            </a:pPr>
            <a:r>
              <a:rPr sz="2400" b="1" spc="-5" dirty="0">
                <a:latin typeface="Arial"/>
                <a:cs typeface="Arial"/>
              </a:rPr>
              <a:t>names</a:t>
            </a:r>
            <a:endParaRPr sz="2400">
              <a:latin typeface="Arial"/>
              <a:cs typeface="Arial"/>
            </a:endParaRPr>
          </a:p>
        </p:txBody>
      </p:sp>
      <p:sp>
        <p:nvSpPr>
          <p:cNvPr id="8" name="object 8"/>
          <p:cNvSpPr txBox="1"/>
          <p:nvPr/>
        </p:nvSpPr>
        <p:spPr>
          <a:xfrm>
            <a:off x="3660140" y="1111503"/>
            <a:ext cx="196850" cy="782955"/>
          </a:xfrm>
          <a:prstGeom prst="rect">
            <a:avLst/>
          </a:prstGeom>
        </p:spPr>
        <p:txBody>
          <a:bodyPr vert="horz" wrap="square" lIns="0" tIns="0" rIns="0" bIns="0" rtlCol="0">
            <a:spAutoFit/>
          </a:bodyPr>
          <a:lstStyle/>
          <a:p>
            <a:pPr marL="12700">
              <a:lnSpc>
                <a:spcPts val="935"/>
              </a:lnSpc>
            </a:pPr>
            <a:r>
              <a:rPr sz="800" b="1" dirty="0">
                <a:latin typeface="Arial"/>
                <a:cs typeface="Arial"/>
              </a:rPr>
              <a:t>5</a:t>
            </a:r>
            <a:endParaRPr sz="800">
              <a:latin typeface="Arial"/>
              <a:cs typeface="Arial"/>
            </a:endParaRPr>
          </a:p>
          <a:p>
            <a:pPr marL="12700">
              <a:lnSpc>
                <a:spcPts val="935"/>
              </a:lnSpc>
            </a:pPr>
            <a:r>
              <a:rPr sz="800" b="1" dirty="0">
                <a:latin typeface="Arial"/>
                <a:cs typeface="Arial"/>
              </a:rPr>
              <a:t>4</a:t>
            </a:r>
            <a:endParaRPr sz="800">
              <a:latin typeface="Arial"/>
              <a:cs typeface="Arial"/>
            </a:endParaRPr>
          </a:p>
          <a:p>
            <a:pPr marL="12700">
              <a:lnSpc>
                <a:spcPts val="935"/>
              </a:lnSpc>
              <a:spcBef>
                <a:spcPts val="525"/>
              </a:spcBef>
            </a:pPr>
            <a:r>
              <a:rPr sz="800" b="1" dirty="0">
                <a:latin typeface="Arial"/>
                <a:cs typeface="Arial"/>
              </a:rPr>
              <a:t>3</a:t>
            </a:r>
            <a:endParaRPr sz="800">
              <a:latin typeface="Arial"/>
              <a:cs typeface="Arial"/>
            </a:endParaRPr>
          </a:p>
          <a:p>
            <a:pPr marL="12700" marR="5080">
              <a:lnSpc>
                <a:spcPts val="890"/>
              </a:lnSpc>
              <a:spcBef>
                <a:spcPts val="65"/>
              </a:spcBef>
            </a:pPr>
            <a:r>
              <a:rPr sz="800" b="1" spc="5" dirty="0">
                <a:latin typeface="Arial"/>
                <a:cs typeface="Arial"/>
              </a:rPr>
              <a:t>12c  11</a:t>
            </a:r>
            <a:endParaRPr sz="800">
              <a:latin typeface="Arial"/>
              <a:cs typeface="Arial"/>
            </a:endParaRPr>
          </a:p>
          <a:p>
            <a:pPr marL="12700">
              <a:lnSpc>
                <a:spcPts val="894"/>
              </a:lnSpc>
            </a:pPr>
            <a:r>
              <a:rPr sz="800" b="1" spc="5" dirty="0">
                <a:latin typeface="Arial"/>
                <a:cs typeface="Arial"/>
              </a:rPr>
              <a:t>10</a:t>
            </a:r>
            <a:endParaRPr sz="800">
              <a:latin typeface="Arial"/>
              <a:cs typeface="Arial"/>
            </a:endParaRPr>
          </a:p>
        </p:txBody>
      </p:sp>
      <p:sp>
        <p:nvSpPr>
          <p:cNvPr id="9" name="object 9"/>
          <p:cNvSpPr txBox="1"/>
          <p:nvPr/>
        </p:nvSpPr>
        <p:spPr>
          <a:xfrm>
            <a:off x="4955540" y="1072896"/>
            <a:ext cx="1784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X</a:t>
            </a:r>
            <a:endParaRPr sz="1800">
              <a:latin typeface="Arial"/>
              <a:cs typeface="Arial"/>
            </a:endParaRPr>
          </a:p>
        </p:txBody>
      </p:sp>
      <p:sp>
        <p:nvSpPr>
          <p:cNvPr id="10" name="object 10"/>
          <p:cNvSpPr txBox="1"/>
          <p:nvPr/>
        </p:nvSpPr>
        <p:spPr>
          <a:xfrm>
            <a:off x="1739264" y="1606296"/>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7</a:t>
            </a:r>
            <a:endParaRPr sz="1800">
              <a:latin typeface="Arial"/>
              <a:cs typeface="Arial"/>
            </a:endParaRPr>
          </a:p>
        </p:txBody>
      </p:sp>
      <p:sp>
        <p:nvSpPr>
          <p:cNvPr id="11" name="object 11"/>
          <p:cNvSpPr txBox="1">
            <a:spLocks noGrp="1"/>
          </p:cNvSpPr>
          <p:nvPr>
            <p:ph type="title"/>
          </p:nvPr>
        </p:nvSpPr>
        <p:spPr>
          <a:prstGeom prst="rect">
            <a:avLst/>
          </a:prstGeom>
        </p:spPr>
        <p:txBody>
          <a:bodyPr vert="horz" wrap="square" lIns="0" tIns="0" rIns="0" bIns="0" rtlCol="0">
            <a:spAutoFit/>
          </a:bodyPr>
          <a:lstStyle/>
          <a:p>
            <a:pPr marL="1591945">
              <a:lnSpc>
                <a:spcPct val="100000"/>
              </a:lnSpc>
            </a:pPr>
            <a:r>
              <a:rPr sz="1800" b="1" spc="-35" dirty="0">
                <a:solidFill>
                  <a:srgbClr val="000000"/>
                </a:solidFill>
                <a:latin typeface="Arial"/>
                <a:cs typeface="Arial"/>
              </a:rPr>
              <a:t>V</a:t>
            </a:r>
            <a:r>
              <a:rPr sz="1800" b="1" spc="-5" dirty="0">
                <a:solidFill>
                  <a:srgbClr val="000000"/>
                </a:solidFill>
                <a:latin typeface="Arial"/>
                <a:cs typeface="Arial"/>
              </a:rPr>
              <a:t>isi</a:t>
            </a:r>
            <a:r>
              <a:rPr sz="1800" b="1" dirty="0">
                <a:solidFill>
                  <a:srgbClr val="000000"/>
                </a:solidFill>
                <a:latin typeface="Arial"/>
                <a:cs typeface="Arial"/>
              </a:rPr>
              <a:t>tor</a:t>
            </a:r>
            <a:endParaRPr sz="1800">
              <a:latin typeface="Arial"/>
              <a:cs typeface="Arial"/>
            </a:endParaRPr>
          </a:p>
        </p:txBody>
      </p:sp>
      <p:sp>
        <p:nvSpPr>
          <p:cNvPr id="12" name="object 12"/>
          <p:cNvSpPr txBox="1"/>
          <p:nvPr/>
        </p:nvSpPr>
        <p:spPr>
          <a:xfrm>
            <a:off x="4048729" y="45719"/>
            <a:ext cx="1169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Bob</a:t>
            </a:r>
            <a:r>
              <a:rPr sz="1800" b="1" spc="-90" dirty="0">
                <a:latin typeface="Arial"/>
                <a:cs typeface="Arial"/>
              </a:rPr>
              <a:t> </a:t>
            </a:r>
            <a:r>
              <a:rPr sz="1800" b="1" spc="-5" dirty="0">
                <a:latin typeface="Arial"/>
                <a:cs typeface="Arial"/>
              </a:rPr>
              <a:t>Smith</a:t>
            </a:r>
            <a:endParaRPr sz="1800">
              <a:latin typeface="Arial"/>
              <a:cs typeface="Arial"/>
            </a:endParaRPr>
          </a:p>
        </p:txBody>
      </p:sp>
      <p:sp>
        <p:nvSpPr>
          <p:cNvPr id="13" name="object 13"/>
          <p:cNvSpPr/>
          <p:nvPr/>
        </p:nvSpPr>
        <p:spPr>
          <a:xfrm>
            <a:off x="5257800" y="373183"/>
            <a:ext cx="1297305" cy="260985"/>
          </a:xfrm>
          <a:custGeom>
            <a:avLst/>
            <a:gdLst/>
            <a:ahLst/>
            <a:cxnLst/>
            <a:rect l="l" t="t" r="r" b="b"/>
            <a:pathLst>
              <a:path w="1297304" h="260984">
                <a:moveTo>
                  <a:pt x="68418" y="185653"/>
                </a:moveTo>
                <a:lnTo>
                  <a:pt x="0" y="236416"/>
                </a:lnTo>
                <a:lnTo>
                  <a:pt x="81662" y="260694"/>
                </a:lnTo>
                <a:lnTo>
                  <a:pt x="76809" y="233198"/>
                </a:lnTo>
                <a:lnTo>
                  <a:pt x="63911" y="233198"/>
                </a:lnTo>
                <a:lnTo>
                  <a:pt x="61153" y="217564"/>
                </a:lnTo>
                <a:lnTo>
                  <a:pt x="73661" y="215357"/>
                </a:lnTo>
                <a:lnTo>
                  <a:pt x="68418" y="185653"/>
                </a:lnTo>
                <a:close/>
              </a:path>
              <a:path w="1297304" h="260984">
                <a:moveTo>
                  <a:pt x="73661" y="215357"/>
                </a:moveTo>
                <a:lnTo>
                  <a:pt x="61153" y="217564"/>
                </a:lnTo>
                <a:lnTo>
                  <a:pt x="63911" y="233198"/>
                </a:lnTo>
                <a:lnTo>
                  <a:pt x="76420" y="230991"/>
                </a:lnTo>
                <a:lnTo>
                  <a:pt x="73661" y="215357"/>
                </a:lnTo>
                <a:close/>
              </a:path>
              <a:path w="1297304" h="260984">
                <a:moveTo>
                  <a:pt x="76420" y="230991"/>
                </a:moveTo>
                <a:lnTo>
                  <a:pt x="63911" y="233198"/>
                </a:lnTo>
                <a:lnTo>
                  <a:pt x="76809" y="233198"/>
                </a:lnTo>
                <a:lnTo>
                  <a:pt x="76420" y="230991"/>
                </a:lnTo>
                <a:close/>
              </a:path>
              <a:path w="1297304" h="260984">
                <a:moveTo>
                  <a:pt x="1294020" y="0"/>
                </a:moveTo>
                <a:lnTo>
                  <a:pt x="73661" y="215357"/>
                </a:lnTo>
                <a:lnTo>
                  <a:pt x="76420" y="230991"/>
                </a:lnTo>
                <a:lnTo>
                  <a:pt x="1296779" y="15633"/>
                </a:lnTo>
                <a:lnTo>
                  <a:pt x="1294020" y="0"/>
                </a:lnTo>
                <a:close/>
              </a:path>
            </a:pathLst>
          </a:custGeom>
          <a:solidFill>
            <a:srgbClr val="FF0000"/>
          </a:solidFill>
        </p:spPr>
        <p:txBody>
          <a:bodyPr wrap="square" lIns="0" tIns="0" rIns="0" bIns="0" rtlCol="0"/>
          <a:lstStyle/>
          <a:p>
            <a:endParaRPr/>
          </a:p>
        </p:txBody>
      </p:sp>
      <p:sp>
        <p:nvSpPr>
          <p:cNvPr id="14" name="object 14"/>
          <p:cNvSpPr/>
          <p:nvPr/>
        </p:nvSpPr>
        <p:spPr>
          <a:xfrm>
            <a:off x="1828800" y="1821472"/>
            <a:ext cx="4422775" cy="1767839"/>
          </a:xfrm>
          <a:custGeom>
            <a:avLst/>
            <a:gdLst/>
            <a:ahLst/>
            <a:cxnLst/>
            <a:rect l="l" t="t" r="r" b="b"/>
            <a:pathLst>
              <a:path w="4422775" h="1767839">
                <a:moveTo>
                  <a:pt x="73759" y="28039"/>
                </a:moveTo>
                <a:lnTo>
                  <a:pt x="67907" y="42795"/>
                </a:lnTo>
                <a:lnTo>
                  <a:pt x="4416673" y="1767306"/>
                </a:lnTo>
                <a:lnTo>
                  <a:pt x="4422526" y="1752549"/>
                </a:lnTo>
                <a:lnTo>
                  <a:pt x="73759" y="28039"/>
                </a:lnTo>
                <a:close/>
              </a:path>
              <a:path w="4422775" h="1767839">
                <a:moveTo>
                  <a:pt x="84877" y="0"/>
                </a:moveTo>
                <a:lnTo>
                  <a:pt x="0" y="7327"/>
                </a:lnTo>
                <a:lnTo>
                  <a:pt x="56789" y="70834"/>
                </a:lnTo>
                <a:lnTo>
                  <a:pt x="67907" y="42795"/>
                </a:lnTo>
                <a:lnTo>
                  <a:pt x="56114" y="38119"/>
                </a:lnTo>
                <a:lnTo>
                  <a:pt x="61967" y="23362"/>
                </a:lnTo>
                <a:lnTo>
                  <a:pt x="75613" y="23362"/>
                </a:lnTo>
                <a:lnTo>
                  <a:pt x="84877" y="0"/>
                </a:lnTo>
                <a:close/>
              </a:path>
              <a:path w="4422775" h="1767839">
                <a:moveTo>
                  <a:pt x="61967" y="23362"/>
                </a:moveTo>
                <a:lnTo>
                  <a:pt x="56114" y="38119"/>
                </a:lnTo>
                <a:lnTo>
                  <a:pt x="67907" y="42795"/>
                </a:lnTo>
                <a:lnTo>
                  <a:pt x="73759" y="28039"/>
                </a:lnTo>
                <a:lnTo>
                  <a:pt x="61967" y="23362"/>
                </a:lnTo>
                <a:close/>
              </a:path>
              <a:path w="4422775" h="1767839">
                <a:moveTo>
                  <a:pt x="75613" y="23362"/>
                </a:moveTo>
                <a:lnTo>
                  <a:pt x="61967" y="23362"/>
                </a:lnTo>
                <a:lnTo>
                  <a:pt x="73759" y="28039"/>
                </a:lnTo>
                <a:lnTo>
                  <a:pt x="75613" y="23362"/>
                </a:lnTo>
                <a:close/>
              </a:path>
            </a:pathLst>
          </a:custGeom>
          <a:solidFill>
            <a:srgbClr val="FF0000"/>
          </a:solidFill>
        </p:spPr>
        <p:txBody>
          <a:bodyPr wrap="square" lIns="0" tIns="0" rIns="0" bIns="0" rtlCol="0"/>
          <a:lstStyle/>
          <a:p>
            <a:endParaRPr/>
          </a:p>
        </p:txBody>
      </p:sp>
      <p:sp>
        <p:nvSpPr>
          <p:cNvPr id="15" name="object 15"/>
          <p:cNvSpPr/>
          <p:nvPr/>
        </p:nvSpPr>
        <p:spPr>
          <a:xfrm>
            <a:off x="3429000" y="4544744"/>
            <a:ext cx="2745105" cy="417830"/>
          </a:xfrm>
          <a:custGeom>
            <a:avLst/>
            <a:gdLst/>
            <a:ahLst/>
            <a:cxnLst/>
            <a:rect l="l" t="t" r="r" b="b"/>
            <a:pathLst>
              <a:path w="2745104" h="417829">
                <a:moveTo>
                  <a:pt x="76785" y="28303"/>
                </a:moveTo>
                <a:lnTo>
                  <a:pt x="74165" y="47172"/>
                </a:lnTo>
                <a:lnTo>
                  <a:pt x="2741889" y="417690"/>
                </a:lnTo>
                <a:lnTo>
                  <a:pt x="2744510" y="398820"/>
                </a:lnTo>
                <a:lnTo>
                  <a:pt x="76785" y="28303"/>
                </a:lnTo>
                <a:close/>
              </a:path>
              <a:path w="2745104" h="417829">
                <a:moveTo>
                  <a:pt x="80716" y="0"/>
                </a:moveTo>
                <a:lnTo>
                  <a:pt x="0" y="27255"/>
                </a:lnTo>
                <a:lnTo>
                  <a:pt x="70234" y="75476"/>
                </a:lnTo>
                <a:lnTo>
                  <a:pt x="74165" y="47172"/>
                </a:lnTo>
                <a:lnTo>
                  <a:pt x="61588" y="45425"/>
                </a:lnTo>
                <a:lnTo>
                  <a:pt x="64209" y="26556"/>
                </a:lnTo>
                <a:lnTo>
                  <a:pt x="77028" y="26556"/>
                </a:lnTo>
                <a:lnTo>
                  <a:pt x="80716" y="0"/>
                </a:lnTo>
                <a:close/>
              </a:path>
              <a:path w="2745104" h="417829">
                <a:moveTo>
                  <a:pt x="64209" y="26556"/>
                </a:moveTo>
                <a:lnTo>
                  <a:pt x="61588" y="45425"/>
                </a:lnTo>
                <a:lnTo>
                  <a:pt x="74165" y="47172"/>
                </a:lnTo>
                <a:lnTo>
                  <a:pt x="76785" y="28303"/>
                </a:lnTo>
                <a:lnTo>
                  <a:pt x="64209" y="26556"/>
                </a:lnTo>
                <a:close/>
              </a:path>
              <a:path w="2745104" h="417829">
                <a:moveTo>
                  <a:pt x="77028" y="26556"/>
                </a:moveTo>
                <a:lnTo>
                  <a:pt x="64209" y="26556"/>
                </a:lnTo>
                <a:lnTo>
                  <a:pt x="76785" y="28303"/>
                </a:lnTo>
                <a:lnTo>
                  <a:pt x="77028" y="26556"/>
                </a:lnTo>
                <a:close/>
              </a:path>
            </a:pathLst>
          </a:custGeom>
          <a:solidFill>
            <a:srgbClr val="FF0000"/>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5924</Words>
  <Application>Microsoft Macintosh PowerPoint</Application>
  <PresentationFormat>On-screen Show (4:3)</PresentationFormat>
  <Paragraphs>1538</Paragraphs>
  <Slides>60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Apple-Chancery</vt:lpstr>
      <vt:lpstr>Arial</vt:lpstr>
      <vt:lpstr>Calibri</vt:lpstr>
      <vt:lpstr>Calibri Light</vt:lpstr>
      <vt:lpstr>Copperplate Gothic Bold</vt:lpstr>
      <vt:lpstr>Copperplate Gothic Light</vt:lpstr>
      <vt:lpstr>Futura Medium</vt:lpstr>
      <vt:lpstr>TektonPro-Bold</vt:lpstr>
      <vt:lpstr>Times New Roman</vt:lpstr>
      <vt:lpstr>Wingdings</vt:lpstr>
      <vt:lpstr>Office Theme</vt:lpstr>
      <vt:lpstr>1_Office Theme</vt:lpstr>
      <vt:lpstr>PowerPoint Presentation</vt:lpstr>
      <vt:lpstr>TSSAA Score Sheet</vt:lpstr>
      <vt:lpstr>Refer to the bottom left corner of  the score sheet. There is a ‘Key’ to  all the symbols used during a set.</vt:lpstr>
      <vt:lpstr>Complete the top section of the score sheet; fill in names of officials,  scorer, libero tracker and line judges.</vt:lpstr>
      <vt:lpstr>~REMINDERS~</vt:lpstr>
      <vt:lpstr>Team names are written on the score sheet based on where the teams are on the  court. In this set, Visitor is on the scorer’s left and Home is on the scorer’s right. Visitor will have first serve. Place an ‘X’ in the First Serve box.</vt:lpstr>
      <vt:lpstr>For the second set of the match the teams will switch sides. Team names are again written on the score sheet based on where the</vt:lpstr>
      <vt:lpstr>PowerPoint Presentation</vt:lpstr>
      <vt:lpstr>Visitor</vt:lpstr>
      <vt:lpstr>Player numbers are written by serving order with first server listed first  Since Home is receiving when the teams line up on the court, #23 will be the right front position on the court.</vt:lpstr>
      <vt:lpstr>Libero number for each team is written in appropriate space.</vt:lpstr>
      <vt:lpstr>Write start time when set begins. Visitor #5 serves 3 points. Write in the points on #5 service line as they are scored  and slash each point in the running score column when scored.</vt:lpstr>
      <vt:lpstr>PowerPoint Presentation</vt:lpstr>
      <vt:lpstr>Visitor #5 next serve results in a loss of rally. This is marked with an “-l”  in the next box showing end of service.</vt:lpstr>
      <vt:lpstr>Home will receive a loss of rally point. A point is placed on the line of the next scheduled server.</vt:lpstr>
      <vt:lpstr>Be sure the correct player  number is serving!</vt:lpstr>
      <vt:lpstr>Home serves and loses the rally. Place the loss of rally/end of service mark.</vt:lpstr>
      <vt:lpstr>Visitor #4 serves before the referee signals for serve. A “Replay” is given. An “R” is placed in the service box.</vt:lpstr>
      <vt:lpstr>PowerPoint Presentation</vt:lpstr>
      <vt:lpstr>PowerPoint Presentation</vt:lpstr>
      <vt:lpstr>Reminders</vt:lpstr>
      <vt:lpstr>WHAT GOES IN THE COMMENTS SECTION?</vt:lpstr>
      <vt:lpstr>Administrative Delays</vt:lpstr>
      <vt:lpstr>Administrative Delays (cont.)</vt:lpstr>
      <vt:lpstr>PowerPoint Presentation</vt:lpstr>
      <vt:lpstr>WHAT GOES IN THE COMMENTS SECTION?</vt:lpstr>
      <vt:lpstr>PowerPoint Presentation</vt:lpstr>
      <vt:lpstr>Remember:</vt:lpstr>
      <vt:lpstr>PowerPoint Presentation</vt:lpstr>
      <vt:lpstr>Visitor substitutes #13 for #3.</vt:lpstr>
      <vt:lpstr>Visitor #12 is given a yellow card for misconduct. Notation is only  placed in the  comment section.  Next serve by Home results in a loss of rally. Give loss of rally point to Visitor.</vt:lpstr>
      <vt:lpstr>PowerPoint Presentation</vt:lpstr>
      <vt:lpstr>The next serve by Home is a reserve. The ’RS’ would be in the next box.  This is in a triangle because it happened while the libero was serving.</vt:lpstr>
      <vt:lpstr>A penalty point is awarded to Home due to a Red card on Visitor #12. P is written, then the point awarded. Notice this point is circled in</vt:lpstr>
      <vt:lpstr>Visitor calls a time out. The score is written in the second  Time Out box showing Visitor has no remaining time outs. Home libero serves point #13, then a loss of rally.</vt:lpstr>
      <vt:lpstr>The set continues……..</vt:lpstr>
      <vt:lpstr>With each service rotation (all six players have served for each team) a  different color pen should be used for the next rotation. Start with black  (or blue), then red for the 2nd  rotation, then black/blue for the 3rd  rotation, etc.</vt:lpstr>
      <vt:lpstr>PowerPoint Presentation</vt:lpstr>
      <vt:lpstr>PowerPoint Presentation</vt:lpstr>
      <vt:lpstr>Visitor serves a loss of rally - Home serves set point.</vt:lpstr>
      <vt:lpstr>Remember a set is to 25 win by 2 points. The set is complete. Enter the Finish Time of the set</vt:lpstr>
      <vt:lpstr>Fill in the Winning Team, Losing Team and Correct Scores  Make sure the referee and umpire names are filled in.</vt:lpstr>
      <vt:lpstr>Be sure the Scorer and Libero Tracker names are on  the score sheet plus the Line Judges.</vt:lpstr>
      <vt:lpstr>The R2 initials the score sheet at the end of each set  and at the end of match.</vt:lpstr>
      <vt:lpstr>We are now ready to start set two of our match! Teams switch sides and  HOME will serve first in the 2nd set. ~Remember, YC and RC carry over from set to set~</vt:lpstr>
      <vt:lpstr>PowerPoint Presentation</vt:lpstr>
      <vt:lpstr>REMEMBER: Substitution procedure takes place in FRONT of the 10’ line  </vt:lpstr>
      <vt:lpstr>Substitution procedure (multiple subs)</vt:lpstr>
      <vt:lpstr>Libero procedure –  takes place BEHIND 10’ line.</vt:lpstr>
      <vt:lpstr>If the Libero is on the court:  procedure for libero moving to serve</vt:lpstr>
      <vt:lpstr>FOUR IMPORTANT LIBERO TRACKER RESPONSIBILITIES:</vt:lpstr>
      <vt:lpstr>PowerPoint Presentation</vt:lpstr>
      <vt:lpstr>PowerPoint Presentation</vt:lpstr>
      <vt:lpstr>PowerPoint Presentation</vt:lpstr>
      <vt:lpstr>PowerPoint Presentation</vt:lpstr>
      <vt:lpstr>PowerPoint Presentation</vt:lpstr>
      <vt:lpstr>PowerPoint Presentation</vt:lpstr>
      <vt:lpstr>~REMEMBER~</vt:lpstr>
      <vt:lpstr>Q: What if a team does not have a Libero? ~~No tracking will take place for that team J</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Janet Daleke</cp:lastModifiedBy>
  <cp:revision>99</cp:revision>
  <dcterms:created xsi:type="dcterms:W3CDTF">2019-09-04T21:47:19Z</dcterms:created>
  <dcterms:modified xsi:type="dcterms:W3CDTF">2022-06-03T22:25:58Z</dcterms:modified>
  <cp:category/>
</cp:coreProperties>
</file>